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8659C90-C472-447C-83FC-D898F2C46095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53CD079-FBD5-41FB-8AE0-358773DB7F6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59C90-C472-447C-83FC-D898F2C46095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CD079-FBD5-41FB-8AE0-358773DB7F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48659C90-C472-447C-83FC-D898F2C46095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953CD079-FBD5-41FB-8AE0-358773DB7F6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59C90-C472-447C-83FC-D898F2C46095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53CD079-FBD5-41FB-8AE0-358773DB7F6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59C90-C472-447C-83FC-D898F2C46095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953CD079-FBD5-41FB-8AE0-358773DB7F6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8659C90-C472-447C-83FC-D898F2C46095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53CD079-FBD5-41FB-8AE0-358773DB7F62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8659C90-C472-447C-83FC-D898F2C46095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53CD079-FBD5-41FB-8AE0-358773DB7F6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59C90-C472-447C-83FC-D898F2C46095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53CD079-FBD5-41FB-8AE0-358773DB7F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59C90-C472-447C-83FC-D898F2C46095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53CD079-FBD5-41FB-8AE0-358773DB7F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59C90-C472-447C-83FC-D898F2C46095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53CD079-FBD5-41FB-8AE0-358773DB7F6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48659C90-C472-447C-83FC-D898F2C46095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953CD079-FBD5-41FB-8AE0-358773DB7F6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8659C90-C472-447C-83FC-D898F2C46095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53CD079-FBD5-41FB-8AE0-358773DB7F6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Личностные  </a:t>
            </a:r>
            <a:r>
              <a:rPr lang="ru-RU" dirty="0" smtClean="0"/>
              <a:t>достижения обучающихся Беляевой Ж. М.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МБОУ СШ №2 г. Сычевки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-171018155421-0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10800000">
            <a:off x="611560" y="332656"/>
            <a:ext cx="4009997" cy="5733256"/>
          </a:xfrm>
          <a:prstGeom prst="rect">
            <a:avLst/>
          </a:prstGeom>
        </p:spPr>
      </p:pic>
      <p:pic>
        <p:nvPicPr>
          <p:cNvPr id="3" name="Рисунок 2" descr="img-171018155445-00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0800000">
            <a:off x="4788024" y="548680"/>
            <a:ext cx="3937988" cy="515719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-171018155529-0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10800000">
            <a:off x="179510" y="332656"/>
            <a:ext cx="2736305" cy="3024336"/>
          </a:xfrm>
          <a:prstGeom prst="rect">
            <a:avLst/>
          </a:prstGeom>
        </p:spPr>
      </p:pic>
      <p:pic>
        <p:nvPicPr>
          <p:cNvPr id="3" name="Рисунок 2" descr="img-171018155550-00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0800000">
            <a:off x="2915816" y="260648"/>
            <a:ext cx="2929877" cy="3168352"/>
          </a:xfrm>
          <a:prstGeom prst="rect">
            <a:avLst/>
          </a:prstGeom>
        </p:spPr>
      </p:pic>
      <p:pic>
        <p:nvPicPr>
          <p:cNvPr id="4" name="Рисунок 3" descr="img-171018155613-00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0800000">
            <a:off x="5940152" y="188640"/>
            <a:ext cx="2857868" cy="3284984"/>
          </a:xfrm>
          <a:prstGeom prst="rect">
            <a:avLst/>
          </a:prstGeom>
        </p:spPr>
      </p:pic>
      <p:pic>
        <p:nvPicPr>
          <p:cNvPr id="5" name="Рисунок 4" descr="img-171018155634-00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10800000">
            <a:off x="1691680" y="3501008"/>
            <a:ext cx="3073895" cy="3068960"/>
          </a:xfrm>
          <a:prstGeom prst="rect">
            <a:avLst/>
          </a:prstGeom>
        </p:spPr>
      </p:pic>
      <p:pic>
        <p:nvPicPr>
          <p:cNvPr id="6" name="Рисунок 5" descr="img-171018155656-001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10800000">
            <a:off x="5436096" y="3429000"/>
            <a:ext cx="3073893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-171018155718-0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10800000">
            <a:off x="251520" y="764704"/>
            <a:ext cx="3384376" cy="5229200"/>
          </a:xfrm>
          <a:prstGeom prst="rect">
            <a:avLst/>
          </a:prstGeom>
        </p:spPr>
      </p:pic>
      <p:pic>
        <p:nvPicPr>
          <p:cNvPr id="3" name="Рисунок 2" descr="img-171018155739-00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0800000">
            <a:off x="4499992" y="1340768"/>
            <a:ext cx="3073893" cy="436510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-171018154547-0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188640"/>
            <a:ext cx="4283968" cy="5760640"/>
          </a:xfrm>
          <a:prstGeom prst="rect">
            <a:avLst/>
          </a:prstGeom>
        </p:spPr>
      </p:pic>
      <p:pic>
        <p:nvPicPr>
          <p:cNvPr id="3" name="Рисунок 2" descr="img-171018154609-00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0800000">
            <a:off x="4716016" y="260648"/>
            <a:ext cx="3865978" cy="623731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-171018154635-0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7544" y="260648"/>
            <a:ext cx="3505940" cy="6381328"/>
          </a:xfrm>
          <a:prstGeom prst="rect">
            <a:avLst/>
          </a:prstGeom>
        </p:spPr>
      </p:pic>
      <p:pic>
        <p:nvPicPr>
          <p:cNvPr id="3" name="Рисунок 2" descr="img-171018154701-00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0800000">
            <a:off x="4499992" y="332656"/>
            <a:ext cx="4298026" cy="616530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-171018154722-0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10800000">
            <a:off x="0" y="0"/>
            <a:ext cx="4499992" cy="6858000"/>
          </a:xfrm>
          <a:prstGeom prst="rect">
            <a:avLst/>
          </a:prstGeom>
        </p:spPr>
      </p:pic>
      <p:pic>
        <p:nvPicPr>
          <p:cNvPr id="3" name="Рисунок 2" descr="img-171018154745-00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0800000">
            <a:off x="4716015" y="0"/>
            <a:ext cx="4427984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-171018154808-0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10800000">
            <a:off x="611560" y="188640"/>
            <a:ext cx="4082005" cy="6381328"/>
          </a:xfrm>
          <a:prstGeom prst="rect">
            <a:avLst/>
          </a:prstGeom>
        </p:spPr>
      </p:pic>
      <p:pic>
        <p:nvPicPr>
          <p:cNvPr id="3" name="Рисунок 2" descr="img-171018154831-00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0800000">
            <a:off x="4860032" y="188640"/>
            <a:ext cx="3865978" cy="645333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-171018154854-0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10800000">
            <a:off x="395536" y="260648"/>
            <a:ext cx="3937988" cy="6381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img-171018154920-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4499992" y="404664"/>
            <a:ext cx="4226021" cy="6453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-171018155358-0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10800000">
            <a:off x="611560" y="548680"/>
            <a:ext cx="3145900" cy="5589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img-171018155507-00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0800000">
            <a:off x="4427984" y="620688"/>
            <a:ext cx="3816424" cy="54006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-171018154943-0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10800000">
            <a:off x="467544" y="0"/>
            <a:ext cx="3505941" cy="6381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img-171018155005-00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0800000">
            <a:off x="4067944" y="0"/>
            <a:ext cx="485163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-171018155221-0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3361924" cy="3861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img-171018155251-00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20072" y="0"/>
            <a:ext cx="3240361" cy="4005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-171018155331-00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699792" y="2132856"/>
            <a:ext cx="3456385" cy="432048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74</TotalTime>
  <Words>15</Words>
  <Application>Microsoft Office PowerPoint</Application>
  <PresentationFormat>Экран (4:3)</PresentationFormat>
  <Paragraphs>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Обычная</vt:lpstr>
      <vt:lpstr>Личностные  достижения обучающихся Беляевой Ж. М.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Личные достижения обучающихся Беляевой Ж. М.</dc:title>
  <dc:creator>user</dc:creator>
  <cp:lastModifiedBy>user</cp:lastModifiedBy>
  <cp:revision>8</cp:revision>
  <dcterms:created xsi:type="dcterms:W3CDTF">2017-10-18T16:16:13Z</dcterms:created>
  <dcterms:modified xsi:type="dcterms:W3CDTF">2017-10-18T17:30:30Z</dcterms:modified>
</cp:coreProperties>
</file>