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66" r:id="rId4"/>
    <p:sldId id="263" r:id="rId5"/>
    <p:sldId id="257" r:id="rId6"/>
    <p:sldId id="259" r:id="rId7"/>
    <p:sldId id="260" r:id="rId8"/>
    <p:sldId id="262" r:id="rId9"/>
    <p:sldId id="264" r:id="rId10"/>
    <p:sldId id="265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1"/>
            <a:ext cx="8424936" cy="66051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1" name="Текст 5"/>
          <p:cNvSpPr txBox="1">
            <a:spLocks/>
          </p:cNvSpPr>
          <p:nvPr/>
        </p:nvSpPr>
        <p:spPr>
          <a:xfrm>
            <a:off x="1727684" y="1772816"/>
            <a:ext cx="5760640" cy="21602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МАМА, ПАПА, Я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Спортивная семья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5"/>
          <p:cNvSpPr txBox="1">
            <a:spLocks/>
          </p:cNvSpPr>
          <p:nvPr/>
        </p:nvSpPr>
        <p:spPr>
          <a:xfrm>
            <a:off x="3272071" y="6173994"/>
            <a:ext cx="2628292" cy="50405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100" b="1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714356"/>
            <a:ext cx="6586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учреждение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Центр развития ребенка детский сад № 122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6143644"/>
            <a:ext cx="200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Г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Калининград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513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57356" y="500042"/>
            <a:ext cx="458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Эстафета  «Переправа»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samsung\Desktop\фото Мама,папа,я-спортивная семья 19.07\image-0-02-05-4192192b5c0537c499b69a557291cd0c9263eb374d931d38dc19ed5f70dfa0fa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214422"/>
            <a:ext cx="4143404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 descr="C:\Users\samsung\Desktop\фото Мама,папа,я-спортивная семья 19.07\image-0-02-05-8801e5f492eeca9fe4c14b7c3954414da58ab27d5699d8ea09adcf3efd20c61c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71744"/>
            <a:ext cx="4000528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857224" y="1428736"/>
            <a:ext cx="3791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Переправа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переправа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Обруч слева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обруч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справа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5429264"/>
            <a:ext cx="28352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Тебе в руки перейдет,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Переходим через брод..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5"/>
          <p:cNvSpPr txBox="1">
            <a:spLocks/>
          </p:cNvSpPr>
          <p:nvPr/>
        </p:nvSpPr>
        <p:spPr>
          <a:xfrm>
            <a:off x="714348" y="4572008"/>
            <a:ext cx="7844292" cy="194421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b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spc="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Ах ребята молодцы,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spc="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Ах какие храбрецы,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spc="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Подвести итоги нужно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spc="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Победила у нас - дружба!</a:t>
            </a:r>
          </a:p>
        </p:txBody>
      </p:sp>
    </p:spTree>
    <p:extLst>
      <p:ext uri="{BB962C8B-B14F-4D97-AF65-F5344CB8AC3E}">
        <p14:creationId xmlns="" xmlns:p14="http://schemas.microsoft.com/office/powerpoint/2010/main" val="277202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3042" y="1357298"/>
            <a:ext cx="740978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пропаганда здорового образа жизни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спользовать личный пример взрослых членов семьи в физическом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оспитании;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-развитие координации движения, ловкости, умения действовать по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игналу;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-прививать любовь к физкультуре и спорту.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82185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19 июля 2017г. в нашем детском саду состоялся увлекательный спортивный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раздник «Мама,  папа, я - спортивная семья». В соревнованиях принимали участие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етыре семьи : Васильева Дениса, Зайцевой Сони, Симаковой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Миланы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Садовни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Егора. Каждая семья представила девиз команды. На дистанции мамы, папы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их дети соревновались в ловкости и быстроте.  Все семейные команды показали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ебя дружными, сплоченными, готовыми «постоять» за свою семью ! Детям очень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ажно, когда родители участвуют вместе с ними, они гордятся, когда мама и папа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ядом и стараются быть лучшими. Большое спасибо родителям за участие, ведь 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аше время очень сложно  отложить все дела и просто окунуться в детство со свои-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детьми. И у них это получилось! Праздник прошел на высоком эмоциональном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ровне! Было много задора и веселья! Все получили удовольствие от общения, от проведенного с пользой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дляздоровья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времени!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итоге все получили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почетные грамоты и медали !Победила ДРУЖБА!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Уходя из детского сада, было видно сожаление родителей, что детство закончилось,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едь порой его так не хватает…..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-214338"/>
            <a:ext cx="6383538" cy="1143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Начнем с разминки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samsung\Desktop\фото Мама,папа,я-спортивная семья 19.07\image-0-02-05-9cf76f329016b9778bcee9f92f46c209a2ee0093cd7f51e9584f4f5d25000ea8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071546"/>
            <a:ext cx="4143404" cy="3357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samsung\Desktop\фото Мама,папа,я-спортивная семья 19.07\image-0-02-05-8605d7516c2d73e3914943dfebc95bf7d16c18fab21d177e450bceb39e4df229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3143248"/>
            <a:ext cx="4143404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785786" y="1571612"/>
            <a:ext cx="3257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порядку стройся в ряд,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зарядку все подряд!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14942" y="5072074"/>
            <a:ext cx="40955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так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номер,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самом деле,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 в движении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все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 деле!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888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-571528"/>
            <a:ext cx="6383538" cy="183116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Эстафета на мячах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C:\Users\samsung\Desktop\фото Мама,папа,я-спортивная семья 19.07\image-0-02-05-59248c69f4c94893f40b966b7a81b77bb15f6250fabddac760e56b4053e7e9dc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071546"/>
            <a:ext cx="3929091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samsung\Desktop\19.7.17\image-0-02-05-ac91233e3bb4ebd8cf1f732fdcab3dbec18fd3b6feb853cd85df75d41493e8b4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14686"/>
            <a:ext cx="4357718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877887" y="-571528"/>
            <a:ext cx="3694114" cy="37450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умею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ну ,а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Прыгать выше головы!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80" y="5143512"/>
            <a:ext cx="31806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прыжок, два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прыжок,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Поактивнее,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дружок!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15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383538" cy="1143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Эстафета «Фотомодель»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amsung\Desktop\19.7.17\image-0-02-05-b0a92367c08dd5b71fd764e3d2940dfd2ca07ff5dfe744217d9b515c83bd300e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3786182" cy="4071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samsung\Desktop\19.7.17\image-0-02-05-e220135bc9585140a238a85318fd5e5be963068ed7487abfcb40539c45e34c03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14686"/>
            <a:ext cx="4429156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4643438" y="1714488"/>
            <a:ext cx="41869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Вот идет фотомодель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до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чего стройна,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Поверь!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никак не разобрать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красивей,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Дочь ли, мать……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06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18565" y="188640"/>
            <a:ext cx="6383538" cy="1143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Эстафета «Своя ноша не тянет»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samsung\Desktop\19.7.17\image-0-02-05-6c9f65a7bb5a9a3cc56e255618beee16f5c09e7c0292b4fb23a7cdd4c9c94192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4286280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Users\samsung\Desktop\19.7.17\image-0-02-05-09a8513a9f63925d9e4a8820dd74150398425e1628f9a4ac1aae546a42ccd541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786058"/>
            <a:ext cx="3857652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5500694" y="1857364"/>
            <a:ext cx="2702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Тяжела бывает ноша,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своя куда дороже!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5286388"/>
            <a:ext cx="279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Нам легко тебя нести,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и финиш впереди!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008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16632"/>
            <a:ext cx="6383538" cy="1143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быстрее доберется до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сада?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samsung\Desktop\19.7.17\image-0-02-05-6c9f65a7bb5a9a3cc56e255618beee16f5c09e7c0292b4fb23a7cdd4c9c94192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357430"/>
            <a:ext cx="4429156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samsung\Desktop\19.7.17\image-0-02-05-09a8513a9f63925d9e4a8820dd74150398425e1628f9a4ac1aae546a42ccd541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4071966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9175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00232" y="785794"/>
            <a:ext cx="5764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Эстафета «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Папамамамобиль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samsung\Desktop\фото Мама,папа,я-спортивная семья 19.07\image-0-02-05-a8bd0d40d199a8070739c761b30987475f42d8ba06d7f76f1cd2086bda47b6d1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28736"/>
            <a:ext cx="4286280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Users\samsung\Desktop\фото Мама,папа,я-спортивная семья 19.07\image-0-02-05-cff4227bd2e9fc6851e888dc016adf91098be85aaf47f245ae8470bbf484bdd6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3857652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285852" y="2214554"/>
            <a:ext cx="27447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Бип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бип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,сторонись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семейку подивись: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5143512"/>
            <a:ext cx="3142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Конструкция брутальная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Сверхуниверсальная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!!!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4466</TotalTime>
  <Words>432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Начнем с разминки</vt:lpstr>
      <vt:lpstr>Эстафета на мячах</vt:lpstr>
      <vt:lpstr>Эстафета «Фотомодель»</vt:lpstr>
      <vt:lpstr>Эстафета «Своя ноша не тянет»</vt:lpstr>
      <vt:lpstr>Кто быстрее доберется до д/сада?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Начнем с разминки</dc:title>
  <dc:creator>Полюхович</dc:creator>
  <cp:lastModifiedBy>samsung</cp:lastModifiedBy>
  <cp:revision>206</cp:revision>
  <dcterms:created xsi:type="dcterms:W3CDTF">2015-11-28T16:46:29Z</dcterms:created>
  <dcterms:modified xsi:type="dcterms:W3CDTF">2017-07-25T17:41:25Z</dcterms:modified>
</cp:coreProperties>
</file>