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cap="none" dirty="0">
                <a:ln/>
                <a:solidFill>
                  <a:schemeClr val="accent3"/>
                </a:solidFill>
                <a:effectLst/>
                <a:latin typeface="Candara"/>
              </a:rPr>
              <a:t>МКДОУ «Новониколаевский детский сад «Гнездышко»</a:t>
            </a:r>
            <a:endParaRPr lang="ru-RU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Clr>
                <a:srgbClr val="31B6FD"/>
              </a:buClr>
              <a:buSzPct val="100000"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МАСТЕР – КЛАСС</a:t>
            </a:r>
          </a:p>
          <a:p>
            <a:pPr lvl="0">
              <a:buClr>
                <a:srgbClr val="31B6FD"/>
              </a:buClr>
              <a:buSzPct val="100000"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«Кукла из ниток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»</a:t>
            </a:r>
          </a:p>
          <a:p>
            <a:pPr lvl="0">
              <a:buClr>
                <a:srgbClr val="31B6FD"/>
              </a:buClr>
              <a:buSzPct val="100000"/>
            </a:pP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ndara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501008"/>
            <a:ext cx="3810000" cy="2736304"/>
          </a:xfrm>
          <a:prstGeom prst="rect">
            <a:avLst/>
          </a:prstGeom>
          <a:solidFill>
            <a:schemeClr val="accent6"/>
          </a:solidFill>
          <a:ln w="190500" cap="rnd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1520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Теперь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наматываем ручки. Объем намотки для ручек должен быть в половину меньше чем на тело и волосы. </a:t>
            </a: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Только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в случае с руками разрезать намотку нужно с обеих сторон</a:t>
            </a: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.</a:t>
            </a:r>
            <a:r>
              <a:rPr lang="ru-RU" sz="1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/>
            </a:r>
            <a:br>
              <a:rPr lang="ru-RU" sz="1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1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2967" y="2060848"/>
            <a:ext cx="4824000" cy="431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14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С</a:t>
            </a: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начала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просто срезали с основы, потом разрезали полоску пополам.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16017"/>
            <a:ext cx="4032000" cy="3035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516017"/>
            <a:ext cx="3816424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0583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Завязываем </a:t>
            </a:r>
            <a:r>
              <a:rPr lang="ru-RU" sz="32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полоску по краям.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7911" y="1772816"/>
            <a:ext cx="5256000" cy="409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40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Отстригаем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торчащие концы. Получившуюся полоску вкладываем между сохраненными двумя половинками тела куклы. И завязываем ниточками.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2808312" cy="458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59255"/>
            <a:ext cx="2946796" cy="455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7220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Срезать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неровный подол юбки и спрятать все узелки при помощи крючка.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23" y="1772816"/>
            <a:ext cx="3348000" cy="426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Куклы из ниток - мастер класс (5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72815"/>
            <a:ext cx="3703746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1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Мальчика мы делаем точно так же с маленьким нюансом: длинные волосы ему не нужны, значит основу для волос мальчика можно взять в два раза меньше, чем для всего тела или просто больше отрезать.</a:t>
            </a:r>
            <a:endParaRPr lang="ru-RU" sz="2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3168000" cy="457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0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Подготавливаем необходимые материалы</a:t>
            </a:r>
            <a:b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</a:br>
            <a:endParaRPr lang="ru-RU" sz="4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268768"/>
            <a:ext cx="3672000" cy="357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5200760"/>
            <a:ext cx="6264696" cy="155734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Нитки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Ножницы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Вырезать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шаблон из картона 70х40</a:t>
            </a:r>
          </a:p>
        </p:txBody>
      </p:sp>
    </p:spTree>
    <p:extLst>
      <p:ext uri="{BB962C8B-B14F-4D97-AF65-F5344CB8AC3E}">
        <p14:creationId xmlns:p14="http://schemas.microsoft.com/office/powerpoint/2010/main" val="3555874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Наматываем </a:t>
            </a:r>
            <a:r>
              <a:rPr lang="ru-RU" sz="2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нитки на основу — это будет тело девочки. Постарайтесь запомнить на ощупь, какое количество ниток вы намотали. Когда вы намотаете достаточное количество, разрежьте нитки по одной линии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.</a:t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2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32859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1888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Ещё </a:t>
            </a:r>
            <a:r>
              <a:rPr lang="ru-RU" sz="2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раз намотайте на основу примерно такое же количество ниток, как в первый раз. Это будут роскошные волосы нашей девочки и также разрежьте намотку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.</a:t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2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4068000" cy="3986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У вас получатся вот такие полоски, примерно одинаковой толщины</a:t>
            </a: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.</a:t>
            </a:r>
            <a:b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4032000" cy="420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84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Кладём </a:t>
            </a:r>
            <a:r>
              <a:rPr lang="ru-RU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одну на другую</a:t>
            </a: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.</a:t>
            </a:r>
            <a:b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3805" y="1700808"/>
            <a:ext cx="3888000" cy="408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05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 Сгибаем.</a:t>
            </a:r>
            <a:b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268760"/>
            <a:ext cx="2556000" cy="4300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63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И завязывает обе стороны нитками того же цвета.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3672000" cy="44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239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920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Таким образом, у нас получилась волосатая голова девочки.</a:t>
            </a:r>
            <a:b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>Постарайтесь сразу разделить две половины нижних ниток. </a:t>
            </a:r>
            <a:b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r>
              <a:rPr lang="ru-RU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  <a:t/>
            </a:r>
            <a:br>
              <a:rPr lang="ru-RU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um"/>
              </a:rPr>
            </a:br>
            <a:endParaRPr lang="ru-RU" sz="4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492896"/>
            <a:ext cx="2340000" cy="409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041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232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МКДОУ «Новониколаевский детский сад «Гнездышко»</vt:lpstr>
      <vt:lpstr>Подготавливаем необходимые материалы </vt:lpstr>
      <vt:lpstr> Наматываем нитки на основу — это будет тело девочки. Постарайтесь запомнить на ощупь, какое количество ниток вы намотали. Когда вы намотаете достаточное количество, разрежьте нитки по одной линии. </vt:lpstr>
      <vt:lpstr> Ещё раз намотайте на основу примерно такое же количество ниток, как в первый раз. Это будут роскошные волосы нашей девочки и также разрежьте намотку.  </vt:lpstr>
      <vt:lpstr>У вас получатся вот такие полоски, примерно одинаковой толщины. </vt:lpstr>
      <vt:lpstr> Кладём одну на другую. </vt:lpstr>
      <vt:lpstr> Сгибаем. </vt:lpstr>
      <vt:lpstr>И завязывает обе стороны нитками того же цвета.</vt:lpstr>
      <vt:lpstr>Таким образом, у нас получилась волосатая голова девочки. Постарайтесь сразу разделить две половины нижних ниток.   </vt:lpstr>
      <vt:lpstr>Теперь наматываем ручки. Объем намотки для ручек должен быть в половину меньше чем на тело и волосы. Только в случае с руками разрезать намотку нужно с обеих сторон. </vt:lpstr>
      <vt:lpstr>Сначала просто срезали с основы, потом разрезали полоску пополам.</vt:lpstr>
      <vt:lpstr> Завязываем полоску по краям.</vt:lpstr>
      <vt:lpstr> Отстригаем торчащие концы. Получившуюся полоску вкладываем между сохраненными двумя половинками тела куклы. И завязываем ниточками.</vt:lpstr>
      <vt:lpstr> Срезать неровный подол юбки и спрятать все узелки при помощи крючка.</vt:lpstr>
      <vt:lpstr>Мальчика мы делаем точно так же с маленьким нюансом: длинные волосы ему не нужны, значит основу для волос мальчика можно взять в два раза меньше, чем для всего тела или просто больше отрезать.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«Новониколаевский детский сад «Гнездышко»</dc:title>
  <dc:creator>Захар Денисенко</dc:creator>
  <cp:lastModifiedBy>Захар Денисенко</cp:lastModifiedBy>
  <cp:revision>7</cp:revision>
  <dcterms:modified xsi:type="dcterms:W3CDTF">2017-10-18T13:32:48Z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403342</vt:lpwstr>
  </property>
  <property fmtid="{D5CDD505-2E9C-101B-9397-08002B2CF9AE}" name="NXPowerLiteSettings" pid="3">
    <vt:lpwstr>C58002E0015000</vt:lpwstr>
  </property>
  <property fmtid="{D5CDD505-2E9C-101B-9397-08002B2CF9AE}" name="NXPowerLiteVersion" pid="4">
    <vt:lpwstr>D7.1.14</vt:lpwstr>
  </property>
</Properties>
</file>