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CEDA9D-29B4-49ED-BBB7-42B3A703AD3F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DC452A-14C5-4038-A35A-F19ADC12CD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Ученик 8 класса </a:t>
            </a:r>
            <a:r>
              <a:rPr lang="ru-RU" dirty="0" err="1" smtClean="0"/>
              <a:t>Рельгун</a:t>
            </a:r>
            <a:r>
              <a:rPr lang="ru-RU" dirty="0" smtClean="0"/>
              <a:t> Семён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Почему люди перестали летать на ЛУНУ?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710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572000" cy="454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73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10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760"/>
            <a:ext cx="9144000" cy="651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9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46" y="404664"/>
            <a:ext cx="9208104" cy="604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23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60648"/>
            <a:ext cx="7056784" cy="631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5431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12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Почему люди перестали летать на ЛУНУ?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люди перестали летать на ЛУНУ?</dc:title>
  <dc:creator>Tehnologiya</dc:creator>
  <cp:lastModifiedBy>Tehnologiya</cp:lastModifiedBy>
  <cp:revision>4</cp:revision>
  <dcterms:created xsi:type="dcterms:W3CDTF">2015-03-30T23:46:42Z</dcterms:created>
  <dcterms:modified xsi:type="dcterms:W3CDTF">2017-10-18T02:23:59Z</dcterms:modified>
</cp:coreProperties>
</file>