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9" r:id="rId3"/>
    <p:sldId id="265" r:id="rId4"/>
    <p:sldId id="257" r:id="rId5"/>
    <p:sldId id="268" r:id="rId6"/>
    <p:sldId id="274" r:id="rId7"/>
    <p:sldId id="275" r:id="rId8"/>
    <p:sldId id="267" r:id="rId9"/>
    <p:sldId id="269" r:id="rId10"/>
    <p:sldId id="276" r:id="rId11"/>
    <p:sldId id="264" r:id="rId12"/>
    <p:sldId id="272" r:id="rId13"/>
    <p:sldId id="271" r:id="rId14"/>
    <p:sldId id="258" r:id="rId15"/>
    <p:sldId id="273" r:id="rId16"/>
  </p:sldIdLst>
  <p:sldSz cx="9144000" cy="6858000" type="screen4x3"/>
  <p:notesSz cx="6858000" cy="9144000"/>
  <p:custDataLst>
    <p:tags r:id="rId1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324" autoAdjust="0"/>
    <p:restoredTop sz="94660"/>
  </p:normalViewPr>
  <p:slideViewPr>
    <p:cSldViewPr snapToGrid="0">
      <p:cViewPr varScale="1">
        <p:scale>
          <a:sx n="70" d="100"/>
          <a:sy n="70" d="100"/>
        </p:scale>
        <p:origin x="-11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43BD83-9B67-4F7F-BA2F-E7C8725274A5}" type="datetimeFigureOut">
              <a:rPr lang="ru-RU" smtClean="0"/>
              <a:pPr/>
              <a:t>07.08.2017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D35FA-0FBB-465C-84CF-1C1331F6C2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9453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D35FA-0FBB-465C-84CF-1C1331F6C22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07.08.2017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0329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07.08.2017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702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07.08.2017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411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07.08.2017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941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07.08.2017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308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07.08.2017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563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07.08.2017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829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07.08.2017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0525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07.08.2017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482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07.08.2017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384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07.08.2017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664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147B3-5677-4733-B782-1488BE4C9472}" type="datetimeFigureOut">
              <a:rPr lang="ru-RU" smtClean="0"/>
              <a:pPr/>
              <a:t>07.08.2017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990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77503" y="699524"/>
            <a:ext cx="6864439" cy="2034192"/>
          </a:xfrm>
          <a:prstGeom prst="rect">
            <a:avLst/>
          </a:prstGeom>
          <a:solidFill>
            <a:schemeClr val="lt1">
              <a:alpha val="47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-141668" y="5859888"/>
            <a:ext cx="9465972" cy="847310"/>
          </a:xfrm>
          <a:prstGeom prst="rect">
            <a:avLst/>
          </a:prstGeom>
          <a:solidFill>
            <a:schemeClr val="lt1">
              <a:alpha val="47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118601" y="1974275"/>
            <a:ext cx="5832807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«Я, ты, он, она – вместе целая страна!»</a:t>
            </a:r>
            <a:endParaRPr lang="ru-RU" sz="5400" b="1" dirty="0">
              <a:ln w="11430">
                <a:solidFill>
                  <a:schemeClr val="tx1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9574" y="285135"/>
            <a:ext cx="608864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n>
                  <a:solidFill>
                    <a:schemeClr val="tx1"/>
                  </a:solidFill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МБУ</a:t>
            </a:r>
            <a:r>
              <a:rPr lang="en-US" sz="2800" b="1" i="1" dirty="0" smtClean="0">
                <a:ln>
                  <a:solidFill>
                    <a:schemeClr val="tx1"/>
                  </a:solidFill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c</a:t>
            </a:r>
            <a:r>
              <a:rPr lang="ru-RU" sz="2800" b="1" i="1" dirty="0" smtClean="0">
                <a:ln>
                  <a:solidFill>
                    <a:schemeClr val="tx1"/>
                  </a:solidFill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ад </a:t>
            </a:r>
            <a:r>
              <a:rPr lang="ru-RU" sz="2800" b="1" i="1" dirty="0" smtClean="0">
                <a:ln>
                  <a:solidFill>
                    <a:schemeClr val="tx1"/>
                  </a:solidFill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№ </a:t>
            </a:r>
            <a:r>
              <a:rPr lang="en-US" sz="2800" b="1" i="1" dirty="0" smtClean="0">
                <a:ln>
                  <a:solidFill>
                    <a:schemeClr val="tx1"/>
                  </a:solidFill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49</a:t>
            </a:r>
            <a:r>
              <a:rPr lang="ru-RU" sz="2800" b="1" i="1" dirty="0" smtClean="0">
                <a:ln>
                  <a:solidFill>
                    <a:schemeClr val="tx1"/>
                  </a:solidFill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2800" b="1" i="1" dirty="0" smtClean="0">
                <a:ln>
                  <a:solidFill>
                    <a:schemeClr val="tx1"/>
                  </a:solidFill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Веселые Нотки </a:t>
            </a:r>
            <a:r>
              <a:rPr lang="ru-RU" sz="2800" b="1" i="1" dirty="0" smtClean="0">
                <a:ln>
                  <a:solidFill>
                    <a:schemeClr val="tx1"/>
                  </a:solidFill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г</a:t>
            </a:r>
            <a:r>
              <a:rPr lang="ru-RU" sz="2800" b="1" i="1" dirty="0" smtClean="0">
                <a:ln>
                  <a:solidFill>
                    <a:schemeClr val="tx1"/>
                  </a:solidFill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. Тольятти  Самарская область</a:t>
            </a:r>
          </a:p>
          <a:p>
            <a:pPr algn="ctr"/>
            <a:r>
              <a:rPr lang="ru-RU" sz="2800" b="1" i="1" dirty="0" smtClean="0">
                <a:ln>
                  <a:solidFill>
                    <a:schemeClr val="tx1"/>
                  </a:solidFill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Оформление группы «Почемучки»</a:t>
            </a:r>
          </a:p>
        </p:txBody>
      </p:sp>
    </p:spTree>
    <p:extLst>
      <p:ext uri="{BB962C8B-B14F-4D97-AF65-F5344CB8AC3E}">
        <p14:creationId xmlns:p14="http://schemas.microsoft.com/office/powerpoint/2010/main" val="127242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D:\Творческое вдохновение\Фото в рамках\photofacefun_com_143298062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44308"/>
            <a:ext cx="9144000" cy="67136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7795" y="1758171"/>
            <a:ext cx="775029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Любим в игры мы играть.</a:t>
            </a:r>
          </a:p>
          <a:p>
            <a:pPr algn="just"/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 играх много узнавать</a:t>
            </a:r>
          </a:p>
          <a:p>
            <a:pPr algn="just"/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Игры разные нужны </a:t>
            </a:r>
          </a:p>
          <a:p>
            <a:pPr algn="just"/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 для нас они важны!</a:t>
            </a:r>
          </a:p>
        </p:txBody>
      </p:sp>
    </p:spTree>
    <p:extLst>
      <p:ext uri="{BB962C8B-B14F-4D97-AF65-F5344CB8AC3E}">
        <p14:creationId xmlns:p14="http://schemas.microsoft.com/office/powerpoint/2010/main" val="198027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D:\Творческое вдохновение\Фото в рамках\photofacefun_com_143298089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96627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7794" y="1758172"/>
            <a:ext cx="778962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b="1" i="1" dirty="0" smtClean="0">
                <a:ln>
                  <a:solidFill>
                    <a:schemeClr val="tx1"/>
                  </a:solidFill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Мы еще расскажем вам </a:t>
            </a:r>
          </a:p>
          <a:p>
            <a:pPr algn="just"/>
            <a:r>
              <a:rPr lang="ru-RU" sz="4000" b="1" i="1" dirty="0" smtClean="0">
                <a:ln>
                  <a:solidFill>
                    <a:schemeClr val="tx1"/>
                  </a:solidFill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Как на День Победы </a:t>
            </a:r>
          </a:p>
          <a:p>
            <a:pPr algn="just"/>
            <a:r>
              <a:rPr lang="ru-RU" sz="4000" b="1" i="1" dirty="0" smtClean="0">
                <a:ln>
                  <a:solidFill>
                    <a:schemeClr val="tx1"/>
                  </a:solidFill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Приходили в гости к нам бабушки и деды!</a:t>
            </a:r>
          </a:p>
          <a:p>
            <a:pPr algn="just"/>
            <a:r>
              <a:rPr lang="ru-RU" sz="4000" b="1" i="1" dirty="0" smtClean="0">
                <a:ln>
                  <a:solidFill>
                    <a:schemeClr val="tx1"/>
                  </a:solidFill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Мы их очень уважаем, с праздником всех поздравляем!</a:t>
            </a:r>
          </a:p>
        </p:txBody>
      </p:sp>
    </p:spTree>
    <p:extLst>
      <p:ext uri="{BB962C8B-B14F-4D97-AF65-F5344CB8AC3E}">
        <p14:creationId xmlns:p14="http://schemas.microsoft.com/office/powerpoint/2010/main" val="198027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Творческое вдохновение\Фото в рамках\photofacefun_com_14329805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-1"/>
            <a:ext cx="9112825" cy="67252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9047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26648" y="1826793"/>
            <a:ext cx="712836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cap="none" spc="0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 вами не прощаемся, </a:t>
            </a:r>
          </a:p>
          <a:p>
            <a:pPr algn="ctr"/>
            <a:r>
              <a:rPr lang="ru-RU" sz="5400" b="1" i="1" cap="none" spc="0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дружить обещаем!</a:t>
            </a:r>
            <a:endParaRPr lang="ru-RU" sz="5400" b="1" cap="none" spc="0" dirty="0">
              <a:ln w="11430">
                <a:solidFill>
                  <a:sysClr val="windowText" lastClr="0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8027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25760" y="200746"/>
            <a:ext cx="9465972" cy="847310"/>
          </a:xfrm>
          <a:prstGeom prst="rect">
            <a:avLst/>
          </a:prstGeom>
          <a:solidFill>
            <a:schemeClr val="lt1">
              <a:alpha val="47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96840" y="1621248"/>
            <a:ext cx="6664399" cy="4346933"/>
          </a:xfrm>
          <a:prstGeom prst="rect">
            <a:avLst/>
          </a:prstGeom>
          <a:solidFill>
            <a:schemeClr val="lt1">
              <a:alpha val="85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05445" y="1551694"/>
            <a:ext cx="685156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b="1" i="1" dirty="0" smtClean="0">
                <a:ln>
                  <a:solidFill>
                    <a:schemeClr val="tx1"/>
                  </a:solidFill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Мы ребята – Почемучки.</a:t>
            </a:r>
          </a:p>
          <a:p>
            <a:pPr algn="just"/>
            <a:r>
              <a:rPr lang="ru-RU" sz="4000" b="1" i="1" dirty="0" smtClean="0">
                <a:ln>
                  <a:solidFill>
                    <a:schemeClr val="tx1"/>
                  </a:solidFill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Не страшны нам дождь и тучки</a:t>
            </a:r>
          </a:p>
          <a:p>
            <a:pPr algn="just"/>
            <a:r>
              <a:rPr lang="ru-RU" sz="4000" b="1" i="1" dirty="0" smtClean="0">
                <a:ln>
                  <a:solidFill>
                    <a:schemeClr val="tx1"/>
                  </a:solidFill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 нашей группе не скучаем</a:t>
            </a:r>
          </a:p>
          <a:p>
            <a:pPr algn="just"/>
            <a:r>
              <a:rPr lang="ru-RU" sz="4000" b="1" i="1" dirty="0" smtClean="0">
                <a:ln>
                  <a:solidFill>
                    <a:schemeClr val="tx1"/>
                  </a:solidFill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Интересно мы живем.</a:t>
            </a:r>
          </a:p>
          <a:p>
            <a:pPr algn="just"/>
            <a:r>
              <a:rPr lang="ru-RU" sz="4000" b="1" i="1" dirty="0" smtClean="0">
                <a:ln>
                  <a:solidFill>
                    <a:schemeClr val="tx1"/>
                  </a:solidFill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Всех вас в гости приглашаем!</a:t>
            </a:r>
          </a:p>
          <a:p>
            <a:pPr algn="just"/>
            <a:r>
              <a:rPr lang="ru-RU" sz="4000" b="1" i="1" dirty="0" smtClean="0">
                <a:ln>
                  <a:solidFill>
                    <a:schemeClr val="tx1"/>
                  </a:solidFill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Мы всех вас конечно ждем!</a:t>
            </a:r>
          </a:p>
          <a:p>
            <a:pPr algn="just"/>
            <a:r>
              <a:rPr lang="ru-RU" sz="4000" b="1" i="1" dirty="0" smtClean="0">
                <a:ln>
                  <a:solidFill>
                    <a:schemeClr val="tx1"/>
                  </a:solidFill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Добро пожаловать!</a:t>
            </a:r>
            <a:endParaRPr lang="ru-RU" sz="4000" b="1" i="1" dirty="0">
              <a:ln>
                <a:solidFill>
                  <a:schemeClr val="tx1"/>
                </a:solidFill>
              </a:ln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829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Творческое вдохновение\Фото в рамках\photofacefun_com_143297536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0995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4942" y="2190792"/>
            <a:ext cx="778962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ln>
                  <a:solidFill>
                    <a:schemeClr val="tx1"/>
                  </a:solidFill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Много мы узнать желаем:</a:t>
            </a:r>
          </a:p>
          <a:p>
            <a:r>
              <a:rPr lang="ru-RU" sz="4800" b="1" i="1" dirty="0" smtClean="0">
                <a:ln>
                  <a:solidFill>
                    <a:schemeClr val="tx1"/>
                  </a:solidFill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Правила дорожные изучаем.</a:t>
            </a:r>
          </a:p>
          <a:p>
            <a:r>
              <a:rPr lang="ru-RU" sz="4800" b="1" i="1" dirty="0" smtClean="0">
                <a:ln>
                  <a:solidFill>
                    <a:schemeClr val="tx1"/>
                  </a:solidFill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Мы в большой стране живем</a:t>
            </a:r>
          </a:p>
          <a:p>
            <a:r>
              <a:rPr lang="ru-RU" sz="4800" b="1" i="1" dirty="0" smtClean="0">
                <a:ln>
                  <a:solidFill>
                    <a:schemeClr val="tx1"/>
                  </a:solidFill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 взрослеем с каждым днем.</a:t>
            </a:r>
          </a:p>
          <a:p>
            <a:endParaRPr lang="ru-RU" sz="3200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27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Творческое вдохновение\Фото в рамках\photofacefun_com_143297542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D:\Творческое вдохновение\Фото в рамках\photofacefun_com_14329751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2358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D:\Творческое вдохновение\Фото в рамках\photofacefun_com_143298080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29268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7794" y="1758172"/>
            <a:ext cx="811409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400" b="1" i="1" dirty="0" smtClean="0">
                <a:ln>
                  <a:solidFill>
                    <a:schemeClr val="tx1"/>
                  </a:solidFill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 это наш патриотический уголок</a:t>
            </a:r>
          </a:p>
          <a:p>
            <a:pPr algn="just"/>
            <a:r>
              <a:rPr lang="ru-RU" sz="4400" b="1" i="1" dirty="0" smtClean="0">
                <a:ln>
                  <a:solidFill>
                    <a:schemeClr val="tx1"/>
                  </a:solidFill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 еще хотим вам всем рассказать о том,</a:t>
            </a:r>
          </a:p>
          <a:p>
            <a:pPr algn="just"/>
            <a:r>
              <a:rPr lang="ru-RU" sz="4400" b="1" i="1" dirty="0" smtClean="0">
                <a:ln>
                  <a:solidFill>
                    <a:schemeClr val="tx1"/>
                  </a:solidFill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 каком мы городе живем</a:t>
            </a:r>
          </a:p>
          <a:p>
            <a:pPr algn="just"/>
            <a:r>
              <a:rPr lang="ru-RU" sz="4400" b="1" i="1" dirty="0" smtClean="0">
                <a:ln>
                  <a:solidFill>
                    <a:schemeClr val="tx1"/>
                  </a:solidFill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Это Тольятти – город на Волге!</a:t>
            </a:r>
            <a:endParaRPr lang="ru-RU" sz="4400" b="1" i="1" dirty="0">
              <a:ln>
                <a:solidFill>
                  <a:schemeClr val="tx1"/>
                </a:solidFill>
              </a:ln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027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D:\Творческое вдохновение\Фото в рамках\photofacefun_com_143297547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-1"/>
            <a:ext cx="9179136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cdd73a559a20da7bd6e4711bd777774856b206"/>
</p:tagLst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448</TotalTime>
  <Words>166</Words>
  <Application>Microsoft Office PowerPoint</Application>
  <PresentationFormat>Экран (4:3)</PresentationFormat>
  <Paragraphs>29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УчебныеПрезентации.РФ</dc:creator>
  <cp:lastModifiedBy>Anastasiya</cp:lastModifiedBy>
  <cp:revision>29</cp:revision>
  <dcterms:created xsi:type="dcterms:W3CDTF">2014-12-18T18:27:43Z</dcterms:created>
  <dcterms:modified xsi:type="dcterms:W3CDTF">2017-08-07T07:59:15Z</dcterms:modified>
</cp:coreProperties>
</file>