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63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0131" autoAdjust="0"/>
  </p:normalViewPr>
  <p:slideViewPr>
    <p:cSldViewPr snapToGrid="0">
      <p:cViewPr varScale="1">
        <p:scale>
          <a:sx n="83" d="100"/>
          <a:sy n="83" d="100"/>
        </p:scale>
        <p:origin x="3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7A7520-1064-43FD-BD02-41458AB929D3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E18B6-4D62-456E-9059-5742EAA18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457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E18B6-4D62-456E-9059-5742EAA1884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534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8827" y="269867"/>
            <a:ext cx="94990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 </a:t>
            </a:r>
            <a:r>
              <a:rPr lang="ru-RU" sz="6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0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6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детьми дошкольного возраста.</a:t>
            </a:r>
            <a:r>
              <a:rPr lang="ru-RU" sz="6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6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66221" y="2194560"/>
            <a:ext cx="932688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Способствует:</a:t>
            </a:r>
            <a:endParaRPr lang="en-US" sz="24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материала по изучаемой теме в рамках комплексно-тематического планирования;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оформлению результатов совместной  проектной </a:t>
            </a:r>
            <a:r>
              <a:rPr lang="en-US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индивидуальной и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работы  с детьми.</a:t>
            </a:r>
            <a:endParaRPr lang="en-US" sz="24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5847" y="5181082"/>
            <a:ext cx="39265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Это прекрасный способ подать всю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</a:t>
            </a:r>
          </a:p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имеющуюся информацию в                                                              </a:t>
            </a:r>
          </a:p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компактной форме.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270494">
            <a:off x="9004150" y="2969111"/>
            <a:ext cx="2560320" cy="35392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869631" y="5957115"/>
            <a:ext cx="26458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ГБДОУ № 16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Воспитатель: </a:t>
            </a:r>
            <a:r>
              <a:rPr lang="ru-RU" dirty="0" err="1" smtClean="0">
                <a:solidFill>
                  <a:schemeClr val="accent2"/>
                </a:solidFill>
              </a:rPr>
              <a:t>Горева</a:t>
            </a:r>
            <a:r>
              <a:rPr lang="ru-RU" dirty="0" smtClean="0">
                <a:solidFill>
                  <a:schemeClr val="accent2"/>
                </a:solidFill>
              </a:rPr>
              <a:t> Е.А. 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723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31492" y="-128222"/>
            <a:ext cx="109297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sz="60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en-US" sz="6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«</a:t>
            </a:r>
            <a:r>
              <a:rPr lang="ru-RU" sz="2400" dirty="0" err="1">
                <a:solidFill>
                  <a:schemeClr val="bg2">
                    <a:lumMod val="75000"/>
                  </a:schemeClr>
                </a:solidFill>
              </a:rPr>
              <a:t>Лэпбук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» (</a:t>
            </a:r>
            <a:r>
              <a:rPr lang="ru-RU" sz="2400" dirty="0" err="1">
                <a:solidFill>
                  <a:schemeClr val="bg2">
                    <a:lumMod val="75000"/>
                  </a:schemeClr>
                </a:solidFill>
              </a:rPr>
              <a:t>lapbook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), или как его еще называют тематическая папка, - это самодельная </a:t>
            </a:r>
            <a:r>
              <a:rPr lang="ru-RU" sz="2400" dirty="0" err="1">
                <a:solidFill>
                  <a:schemeClr val="bg2">
                    <a:lumMod val="75000"/>
                  </a:schemeClr>
                </a:solidFill>
              </a:rPr>
              <a:t>интерактивня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 папка с кармашками, дверками, окошками, подвижными деталями, которые ребенок может доставать, перекладывать, складывать по своему усмотрению. В ней собирается материал по какой-то определенной теме. При этом «</a:t>
            </a:r>
            <a:r>
              <a:rPr lang="ru-RU" sz="2400" dirty="0" err="1">
                <a:solidFill>
                  <a:schemeClr val="bg2">
                    <a:lumMod val="75000"/>
                  </a:schemeClr>
                </a:solidFill>
              </a:rPr>
              <a:t>лэпбук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» - это не просто поделка. Это наглядно-практический метод обучения, заключительный этап самостоятельной исследовательской работы, которую ребенок проделал в ходе изучения данной темы. Чтобы заполнить эту папку, малышу нужно будет выполнить определенные задания, провести наблюдения, изучить представленный материал. </a:t>
            </a:r>
            <a:endParaRPr lang="en-US" sz="2400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8321" y="4143736"/>
            <a:ext cx="4825357" cy="27142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848" y="4143736"/>
            <a:ext cx="4825357" cy="27142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0392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589" y="0"/>
            <a:ext cx="909021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Создание   «</a:t>
            </a:r>
            <a:r>
              <a:rPr lang="ru-RU" sz="2400" dirty="0" err="1">
                <a:solidFill>
                  <a:schemeClr val="bg2">
                    <a:lumMod val="75000"/>
                  </a:schemeClr>
                </a:solidFill>
              </a:rPr>
              <a:t>лэпбука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» является  одним  из видов совместной деятельности взрослого и детей. А может быть еще и формой представления итогов проекта или тематической недели</a:t>
            </a:r>
          </a:p>
          <a:p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Результаты использования «</a:t>
            </a:r>
            <a:r>
              <a:rPr lang="ru-RU" sz="2400" dirty="0" err="1">
                <a:solidFill>
                  <a:schemeClr val="bg2">
                    <a:lumMod val="75000"/>
                  </a:schemeClr>
                </a:solidFill>
              </a:rPr>
              <a:t>лэпбука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»:</a:t>
            </a:r>
          </a:p>
          <a:p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-быстрое запоминание стихов, пальчиковой гимнастики;</a:t>
            </a:r>
          </a:p>
          <a:p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-проявление  повышенного интереса к содержанию;</a:t>
            </a:r>
          </a:p>
          <a:p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-проявление самостоятельности при работе с «</a:t>
            </a:r>
            <a:r>
              <a:rPr lang="ru-RU" sz="2400" dirty="0" err="1">
                <a:solidFill>
                  <a:schemeClr val="bg2">
                    <a:lumMod val="75000"/>
                  </a:schemeClr>
                </a:solidFill>
              </a:rPr>
              <a:t>лэбуком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»;</a:t>
            </a:r>
          </a:p>
          <a:p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-проявление интереса со стороны родителей.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487769" y="2306400"/>
            <a:ext cx="5076183" cy="36304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3540" y="3209864"/>
            <a:ext cx="5971142" cy="3563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99281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-1"/>
            <a:ext cx="1208397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 </a:t>
            </a:r>
            <a:r>
              <a:rPr lang="en-US" sz="2400" dirty="0" smtClean="0"/>
              <a:t>1.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</a:rPr>
              <a:t>Он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помогает ребенку по своему желанию организовать информацию по изучаемой теме и лучше понять и запомнить материал (особенно  учитывая, что у дошкольников наглядно-образное мышление). Наблюдения показывают, что и взрослым  такая форма обучения тоже понравится.</a:t>
            </a:r>
          </a:p>
          <a:p>
            <a:r>
              <a:rPr lang="ru-RU" sz="2400" dirty="0"/>
              <a:t>2. 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     Это отличный способ для повторения пройденного. В любое удобное время ребенок просто открывает «</a:t>
            </a:r>
            <a:r>
              <a:rPr lang="ru-RU" sz="2400" dirty="0" err="1">
                <a:solidFill>
                  <a:schemeClr val="bg2">
                    <a:lumMod val="75000"/>
                  </a:schemeClr>
                </a:solidFill>
              </a:rPr>
              <a:t>лэпбук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» и с радостью повторяет пройденное, рассматривая сделанную вместе с воспитателем   книжку.</a:t>
            </a:r>
          </a:p>
          <a:p>
            <a:r>
              <a:rPr lang="en-US" sz="2400" dirty="0"/>
              <a:t>3</a:t>
            </a:r>
            <a:r>
              <a:rPr lang="ru-RU" sz="2400" dirty="0" smtClean="0"/>
              <a:t>.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</a:rPr>
              <a:t>«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Лэпбук» хорошо подходит для занятий в группах, где одновременно обучаются дети разных возрастов. Можно выбрать задания под силу каждому (для малышей – кармашки с карточками или фигурками животных, например, а старшим детям – задания, подразумевающие умение  считать и читать и т.д.) и сделать такую коллективную книжку.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72295" y="4078217"/>
            <a:ext cx="5806429" cy="26871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09659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023" y="177049"/>
            <a:ext cx="10733161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Преимущество</a:t>
            </a:r>
            <a:r>
              <a:rPr lang="en-US" sz="4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</a:t>
            </a:r>
            <a:r>
              <a:rPr lang="ru-RU" sz="4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endParaRPr lang="en-US" sz="44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Помогает: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структурировать сложную информацию;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развивать познавательный интерес и творческое мышление ребёнка;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разнообразить даже самую скучную тему;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научить простому способу запоминания;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объединить  всю семью ( группу детей в детском саду) для увлекательного и полезного занятия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477623" y="3888020"/>
            <a:ext cx="3601873" cy="23380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151042" y="3698077"/>
            <a:ext cx="3541853" cy="26579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590900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28</TotalTime>
  <Words>115</Words>
  <Application>Microsoft Office PowerPoint</Application>
  <PresentationFormat>Широкоэкранный</PresentationFormat>
  <Paragraphs>29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Times New Roman</vt:lpstr>
      <vt:lpstr>Trebuchet MS</vt:lpstr>
      <vt:lpstr>Tw Cen MT</vt:lpstr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Катя</cp:lastModifiedBy>
  <cp:revision>4</cp:revision>
  <dcterms:created xsi:type="dcterms:W3CDTF">2017-10-18T15:51:08Z</dcterms:created>
  <dcterms:modified xsi:type="dcterms:W3CDTF">2017-10-18T16:34:46Z</dcterms:modified>
</cp:coreProperties>
</file>