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0" r:id="rId3"/>
    <p:sldId id="275" r:id="rId4"/>
    <p:sldId id="270" r:id="rId5"/>
    <p:sldId id="266" r:id="rId6"/>
    <p:sldId id="274" r:id="rId7"/>
    <p:sldId id="267" r:id="rId8"/>
    <p:sldId id="269" r:id="rId9"/>
    <p:sldId id="279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03CD"/>
    <a:srgbClr val="BBB6FC"/>
    <a:srgbClr val="FF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03" autoAdjust="0"/>
    <p:restoredTop sz="94660"/>
  </p:normalViewPr>
  <p:slideViewPr>
    <p:cSldViewPr>
      <p:cViewPr varScale="1">
        <p:scale>
          <a:sx n="85" d="100"/>
          <a:sy n="85" d="100"/>
        </p:scale>
        <p:origin x="13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D1ACD-8C17-44AD-BF42-16BD46764DD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F79ED-964D-4631-B7B2-D3DB7981D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DF8B5-AD4F-4C27-8C43-13809787595C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E88DC-281E-4995-87B6-3A7D2A861C3A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111A-9D36-4F8B-A4ED-7947D97193E3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037E-C5F6-4042-A518-C27D09968ED6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B65D-D687-4C1D-9FBA-2E8C5849E857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02804-E35F-4281-83F6-5150F1B89EDC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68CA-A730-429E-A63F-97A03699C036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1BB5-35E0-4280-B87D-D0870AA0A6DD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01B-DB28-4E4D-87DD-67BE744501CD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A0563-220D-4784-951E-447013F792AC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A039-A342-41CA-B81A-67C3B6120248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47446-9957-487C-B06C-346AC174EBCA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Составили: Константинова Т.А.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55;&#1044;&#1044;\&#1055;&#1077;&#1089;&#1085;&#1103;%20&#1076;&#1086;&#1088;&#1086;&#1075;&#1072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7.xml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d05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99"/>
          </a:solidFill>
        </p:spPr>
      </p:pic>
      <p:sp>
        <p:nvSpPr>
          <p:cNvPr id="3" name="TextBox 2"/>
          <p:cNvSpPr txBox="1"/>
          <p:nvPr/>
        </p:nvSpPr>
        <p:spPr>
          <a:xfrm>
            <a:off x="2843808" y="438673"/>
            <a:ext cx="6048672" cy="5193729"/>
          </a:xfrm>
          <a:prstGeom prst="rect">
            <a:avLst/>
          </a:prstGeom>
          <a:noFill/>
          <a:effectLst/>
        </p:spPr>
        <p:txBody>
          <a:bodyPr wrap="square" rtlCol="0" anchor="ctr" anchorCtr="0">
            <a:spAutoFit/>
          </a:bodyPr>
          <a:lstStyle/>
          <a:p>
            <a:pPr algn="ctr"/>
            <a:r>
              <a:rPr lang="ru-RU" sz="1200" dirty="0">
                <a:solidFill>
                  <a:srgbClr val="7030A0"/>
                </a:solidFill>
              </a:rPr>
              <a:t>Государственное бюджетное дошкольное образовательное учреждение</a:t>
            </a:r>
          </a:p>
          <a:p>
            <a:pPr algn="ctr"/>
            <a:r>
              <a:rPr lang="ru-RU" sz="1200" dirty="0">
                <a:solidFill>
                  <a:srgbClr val="7030A0"/>
                </a:solidFill>
              </a:rPr>
              <a:t>Центр развития ребенка – детский сад №68</a:t>
            </a:r>
          </a:p>
          <a:p>
            <a:pPr algn="ctr"/>
            <a:r>
              <a:rPr lang="ru-RU" sz="1200" dirty="0">
                <a:solidFill>
                  <a:srgbClr val="7030A0"/>
                </a:solidFill>
              </a:rPr>
              <a:t>Красносельского района Санкт-Петербурга «Росток»</a:t>
            </a:r>
          </a:p>
          <a:p>
            <a:pPr algn="ctr"/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</a:endParaRPr>
          </a:p>
          <a:p>
            <a:pPr algn="ctr"/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</a:endParaRPr>
          </a:p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ПРЕЗЕНТАЦИЯ</a:t>
            </a:r>
          </a:p>
          <a:p>
            <a:pPr algn="ctr"/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Правила </a:t>
            </a:r>
          </a:p>
          <a:p>
            <a:pPr algn="ctr">
              <a:lnSpc>
                <a:spcPct val="150000"/>
              </a:lnSpc>
            </a:pPr>
            <a:r>
              <a:rPr lang="ru-RU" sz="3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дорожного движения</a:t>
            </a:r>
          </a:p>
          <a:p>
            <a:pPr algn="ctr">
              <a:lnSpc>
                <a:spcPct val="150000"/>
              </a:lnSpc>
            </a:pPr>
            <a:r>
              <a:rPr lang="ru-RU" sz="3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для дошкольников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BBB6FC"/>
                </a:solidFill>
              </a:rPr>
              <a:t>Составила: Константинова Ю.А.</a:t>
            </a:r>
          </a:p>
        </p:txBody>
      </p:sp>
      <p:pic>
        <p:nvPicPr>
          <p:cNvPr id="10" name="Песня доро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6030416"/>
            <a:ext cx="827584" cy="827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801B-DB28-4E4D-87DD-67BE744501CD}" type="datetime1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Составили: Константинова Т.А. </a:t>
            </a:r>
          </a:p>
        </p:txBody>
      </p:sp>
      <p:pic>
        <p:nvPicPr>
          <p:cNvPr id="2050" name="Picture 2" descr="C:\Users\1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6" descr="F:\!CKAЧKA!\36ab5721714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1340768"/>
            <a:ext cx="5084763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лилиния 6"/>
          <p:cNvSpPr/>
          <p:nvPr/>
        </p:nvSpPr>
        <p:spPr>
          <a:xfrm>
            <a:off x="323528" y="260648"/>
            <a:ext cx="8424936" cy="1008112"/>
          </a:xfrm>
          <a:custGeom>
            <a:avLst/>
            <a:gdLst>
              <a:gd name="connsiteX0" fmla="*/ 0 w 8424936"/>
              <a:gd name="connsiteY0" fmla="*/ 0 h 923330"/>
              <a:gd name="connsiteX1" fmla="*/ 8424936 w 8424936"/>
              <a:gd name="connsiteY1" fmla="*/ 0 h 923330"/>
              <a:gd name="connsiteX2" fmla="*/ 8424936 w 8424936"/>
              <a:gd name="connsiteY2" fmla="*/ 923330 h 923330"/>
              <a:gd name="connsiteX3" fmla="*/ 0 w 8424936"/>
              <a:gd name="connsiteY3" fmla="*/ 923330 h 923330"/>
              <a:gd name="connsiteX4" fmla="*/ 0 w 8424936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24936" h="923330">
                <a:moveTo>
                  <a:pt x="0" y="0"/>
                </a:moveTo>
                <a:lnTo>
                  <a:pt x="8424936" y="0"/>
                </a:lnTo>
                <a:lnTo>
                  <a:pt x="8424936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prstTxWarp prst="textDeflateBottom">
              <a:avLst/>
            </a:prstTxWarp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1026" name="Picture 2" descr="C:\Users\1\Pictures\Презентация на тему   Правила дорожного движения для малышей Если правила движенья Ты не знаешь до сих пор, Мы начать с тобой готовы Очень нужный разговор! . Скачать бесплатно и без регистрации._files\img9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700808"/>
            <a:ext cx="4267200" cy="223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vetof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2915816" cy="6381328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195736" y="315998"/>
            <a:ext cx="6444208" cy="803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500" b="1" cap="all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«В добрый путь»</a:t>
            </a:r>
          </a:p>
        </p:txBody>
      </p:sp>
      <p:pic>
        <p:nvPicPr>
          <p:cNvPr id="7170" name="Picture 2" descr="C:\Users\1\Pictures\img0 (4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5609" y="1246846"/>
            <a:ext cx="3236962" cy="3236962"/>
          </a:xfrm>
          <a:prstGeom prst="rect">
            <a:avLst/>
          </a:prstGeom>
          <a:noFill/>
        </p:spPr>
      </p:pic>
      <p:pic>
        <p:nvPicPr>
          <p:cNvPr id="7175" name="Picture 7" descr="C:\Users\1\Pictures\img4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049687"/>
            <a:ext cx="3833595" cy="2520281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FFA5066-1388-43C8-95B5-B0694719DA14}"/>
              </a:ext>
            </a:extLst>
          </p:cNvPr>
          <p:cNvSpPr/>
          <p:nvPr/>
        </p:nvSpPr>
        <p:spPr>
          <a:xfrm>
            <a:off x="6156176" y="5183079"/>
            <a:ext cx="27695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воспитатель </a:t>
            </a:r>
          </a:p>
          <a:p>
            <a:pPr algn="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группы:</a:t>
            </a:r>
          </a:p>
          <a:p>
            <a:pPr algn="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Константинова Ю.А.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60648"/>
            <a:ext cx="813690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cap="all" dirty="0">
                <a:solidFill>
                  <a:srgbClr val="0070C0"/>
                </a:solidFill>
                <a:latin typeface="Times New Roman" pitchFamily="18" charset="0"/>
              </a:rPr>
              <a:t>Первый светофор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628800"/>
            <a:ext cx="4608512" cy="4602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b="1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Первый светофор был изобретен в 1868 году в Лондоне. Это был газовый фонарь с двумя фильтрами: зеленым и красным. Цвета менялись с помощью ручного привода, который управлял полицейский</a:t>
            </a:r>
          </a:p>
        </p:txBody>
      </p:sp>
      <p:pic>
        <p:nvPicPr>
          <p:cNvPr id="1026" name="Picture 2" descr="C:\Documents and Settings\Admin\Рабочий стол\старый светоф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357298"/>
            <a:ext cx="3571868" cy="47299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476672"/>
            <a:ext cx="777686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cap="all" dirty="0">
                <a:solidFill>
                  <a:srgbClr val="0070C0"/>
                </a:solidFill>
                <a:latin typeface="Times New Roman" pitchFamily="18" charset="0"/>
              </a:rPr>
              <a:t>Отгадай загадку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2348880"/>
            <a:ext cx="44644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Есть у нас дружок хороший</a:t>
            </a:r>
          </a:p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С великаном добрым схожий!</a:t>
            </a:r>
          </a:p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Знай: три глаза у него –</a:t>
            </a:r>
          </a:p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Не боятся никого.</a:t>
            </a:r>
          </a:p>
          <a:p>
            <a:endParaRPr lang="ru-RU" sz="2200" b="1" dirty="0">
              <a:solidFill>
                <a:srgbClr val="0070C0"/>
              </a:solidFill>
              <a:latin typeface="Times New Roman" pitchFamily="18" charset="0"/>
            </a:endParaRPr>
          </a:p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Утром, днем, в ночную тьму</a:t>
            </a:r>
          </a:p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Все горят по одному.</a:t>
            </a:r>
          </a:p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И у каждого – свой цвет, </a:t>
            </a:r>
          </a:p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Чтоб в пути нам дать совет.</a:t>
            </a:r>
          </a:p>
        </p:txBody>
      </p:sp>
      <p:pic>
        <p:nvPicPr>
          <p:cNvPr id="2054" name="Picture 6" descr="C:\Users\1\Desktop\ПДД\1352392584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07177" cy="2287566"/>
          </a:xfrm>
          <a:prstGeom prst="rect">
            <a:avLst/>
          </a:prstGeom>
          <a:noFill/>
        </p:spPr>
      </p:pic>
      <p:pic>
        <p:nvPicPr>
          <p:cNvPr id="8" name="Picture 38" descr="F:\ОФОРМИТЕЛЬСКАЯ\значки\ff962c65118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875" y="5643563"/>
            <a:ext cx="785813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svetofo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45374" y="2143116"/>
            <a:ext cx="2741270" cy="3456384"/>
          </a:xfrm>
          <a:prstGeom prst="rect">
            <a:avLst/>
          </a:prstGeom>
        </p:spPr>
      </p:pic>
      <p:pic>
        <p:nvPicPr>
          <p:cNvPr id="12" name="Picture 2" descr="C:\Users\1\Pictures\img20 (1)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1832" y="3000372"/>
            <a:ext cx="1512168" cy="19422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332656"/>
            <a:ext cx="8352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Какого цвета нет у светофора?</a:t>
            </a:r>
          </a:p>
        </p:txBody>
      </p:sp>
      <p:sp>
        <p:nvSpPr>
          <p:cNvPr id="7" name="Блок-схема: узел 6"/>
          <p:cNvSpPr/>
          <p:nvPr/>
        </p:nvSpPr>
        <p:spPr>
          <a:xfrm>
            <a:off x="1403648" y="2348880"/>
            <a:ext cx="1080120" cy="100811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1403648" y="3645024"/>
            <a:ext cx="1080120" cy="1008112"/>
          </a:xfrm>
          <a:prstGeom prst="flowChartConnector">
            <a:avLst/>
          </a:prstGeom>
          <a:solidFill>
            <a:srgbClr val="FD03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1403648" y="4941168"/>
            <a:ext cx="1080120" cy="100811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2699792" y="2924944"/>
            <a:ext cx="1080120" cy="10081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2699792" y="4293096"/>
            <a:ext cx="1080120" cy="1008112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" name="Рисунок 13" descr="svetof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204864"/>
            <a:ext cx="2741270" cy="3456384"/>
          </a:xfrm>
          <a:prstGeom prst="rect">
            <a:avLst/>
          </a:prstGeom>
        </p:spPr>
      </p:pic>
      <p:pic>
        <p:nvPicPr>
          <p:cNvPr id="12" name="Picture 38" descr="F:\ОФОРМИТЕЛЬСКАЯ\значки\ff962c65118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875" y="5643563"/>
            <a:ext cx="785813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узел 4"/>
          <p:cNvSpPr/>
          <p:nvPr/>
        </p:nvSpPr>
        <p:spPr>
          <a:xfrm>
            <a:off x="755576" y="2276872"/>
            <a:ext cx="1080120" cy="100811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755576" y="3573016"/>
            <a:ext cx="1080120" cy="10081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755576" y="4869160"/>
            <a:ext cx="1080120" cy="100811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2420888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FF0000"/>
                </a:solidFill>
              </a:rPr>
              <a:t>На светофоре -  красный свет!</a:t>
            </a:r>
          </a:p>
          <a:p>
            <a:r>
              <a:rPr lang="ru-RU" sz="2200" b="1" dirty="0">
                <a:solidFill>
                  <a:srgbClr val="FF0000"/>
                </a:solidFill>
              </a:rPr>
              <a:t>Опасен путь, - Прохода нет!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51720" y="4941168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B050"/>
                </a:solidFill>
                <a:latin typeface="Times New Roman" pitchFamily="18" charset="0"/>
              </a:rPr>
              <a:t>Зеленый вспыхнул впереди – </a:t>
            </a:r>
          </a:p>
          <a:p>
            <a:r>
              <a:rPr lang="ru-RU" sz="2200" b="1" dirty="0">
                <a:solidFill>
                  <a:srgbClr val="00B050"/>
                </a:solidFill>
                <a:latin typeface="Times New Roman" pitchFamily="18" charset="0"/>
              </a:rPr>
              <a:t>Свободен путь – переходи!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3789040"/>
            <a:ext cx="61926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А если желтый свет горит,-</a:t>
            </a:r>
          </a:p>
          <a:p>
            <a:r>
              <a:rPr lang="ru-RU" sz="2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Он – «Приготовься!» – говорит</a:t>
            </a:r>
            <a:endParaRPr lang="ru-RU" sz="2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60648"/>
            <a:ext cx="673224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cap="all" dirty="0">
                <a:solidFill>
                  <a:srgbClr val="0070C0"/>
                </a:solidFill>
                <a:latin typeface="Times New Roman" pitchFamily="18" charset="0"/>
              </a:rPr>
              <a:t>Нужно слушаться без спора указаний светофора!</a:t>
            </a:r>
          </a:p>
        </p:txBody>
      </p:sp>
      <p:pic>
        <p:nvPicPr>
          <p:cNvPr id="4098" name="Picture 2" descr="C:\Users\1\Desktop\ПДД\PDD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8031" y="0"/>
            <a:ext cx="2435969" cy="31009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88640"/>
            <a:ext cx="85689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Назовите транспорт специального назначения?</a:t>
            </a:r>
          </a:p>
        </p:txBody>
      </p:sp>
      <p:pic>
        <p:nvPicPr>
          <p:cNvPr id="7" name="Содержимое 7" descr="6976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729128"/>
            <a:ext cx="2664296" cy="1858945"/>
          </a:xfrm>
          <a:prstGeom prst="rect">
            <a:avLst/>
          </a:prstGeom>
        </p:spPr>
      </p:pic>
      <p:pic>
        <p:nvPicPr>
          <p:cNvPr id="8" name="Содержимое 5" descr="1299316406_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700808"/>
            <a:ext cx="2592288" cy="1846561"/>
          </a:xfrm>
          <a:prstGeom prst="rect">
            <a:avLst/>
          </a:prstGeom>
        </p:spPr>
      </p:pic>
      <p:pic>
        <p:nvPicPr>
          <p:cNvPr id="4099" name="Picture 3" descr="C:\Users\1\Pictures\i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509120"/>
            <a:ext cx="2808312" cy="178494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87624" y="3573016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cap="all" dirty="0">
                <a:solidFill>
                  <a:srgbClr val="0070C0"/>
                </a:solidFill>
                <a:latin typeface="Times New Roman" pitchFamily="18" charset="0"/>
              </a:rPr>
              <a:t>Пожарная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76056" y="3573016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cap="all" dirty="0">
                <a:solidFill>
                  <a:srgbClr val="0070C0"/>
                </a:solidFill>
                <a:latin typeface="Times New Roman" pitchFamily="18" charset="0"/>
              </a:rPr>
              <a:t>Полицейская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15816" y="4077072"/>
            <a:ext cx="33843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cap="all" dirty="0">
                <a:solidFill>
                  <a:srgbClr val="0070C0"/>
                </a:solidFill>
                <a:latin typeface="Times New Roman" pitchFamily="18" charset="0"/>
              </a:rPr>
              <a:t>Скорая помощь</a:t>
            </a:r>
          </a:p>
        </p:txBody>
      </p:sp>
      <p:pic>
        <p:nvPicPr>
          <p:cNvPr id="13" name="Picture 38" descr="F:\ОФОРМИТЕЛЬСКАЯ\значки\ff962c65118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2764" y="5518068"/>
            <a:ext cx="1041236" cy="133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99592" y="1052737"/>
            <a:ext cx="70567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b="1" cap="all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60648"/>
            <a:ext cx="84969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Ответь на вопросы!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528" y="1412776"/>
            <a:ext cx="40324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</a:rPr>
              <a:t>1. Назовите, как называют человека, который находится на тротуаре и пешеходной части дороги?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9992" y="1556792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ПЕШЕХОД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528" y="3140968"/>
            <a:ext cx="41764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latin typeface="Times New Roman" pitchFamily="18" charset="0"/>
              </a:rPr>
              <a:t> </a:t>
            </a: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 Назовите, как называют человека, который находится за рулем автомобиля?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27984" y="350100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ВОДИТЕЛЬ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4581128"/>
            <a:ext cx="37444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Назовите, как называют человека, который едет в транспорте?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3968" y="5085184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ПАССАЖИР</a:t>
            </a:r>
          </a:p>
        </p:txBody>
      </p:sp>
      <p:pic>
        <p:nvPicPr>
          <p:cNvPr id="1026" name="Picture 2" descr="C:\Users\1\Pictures\6631135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286256"/>
            <a:ext cx="2204966" cy="1347042"/>
          </a:xfrm>
          <a:prstGeom prst="rect">
            <a:avLst/>
          </a:prstGeom>
          <a:noFill/>
        </p:spPr>
      </p:pic>
      <p:pic>
        <p:nvPicPr>
          <p:cNvPr id="1027" name="Picture 3" descr="C:\Users\1\Pictures\99107797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6840" y="2571744"/>
            <a:ext cx="2145690" cy="1430460"/>
          </a:xfrm>
          <a:prstGeom prst="rect">
            <a:avLst/>
          </a:prstGeom>
          <a:noFill/>
        </p:spPr>
      </p:pic>
      <p:pic>
        <p:nvPicPr>
          <p:cNvPr id="1028" name="Picture 4" descr="C:\Users\1\Pictures\74751799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571480"/>
            <a:ext cx="1080120" cy="1861130"/>
          </a:xfrm>
          <a:prstGeom prst="rect">
            <a:avLst/>
          </a:prstGeom>
          <a:noFill/>
        </p:spPr>
      </p:pic>
      <p:pic>
        <p:nvPicPr>
          <p:cNvPr id="15" name="Picture 38" descr="F:\ОФОРМИТЕЛЬСКАЯ\значки\ff962c65118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2764" y="5518068"/>
            <a:ext cx="1041236" cy="133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2" y="1916832"/>
            <a:ext cx="6732240" cy="1512168"/>
          </a:xfrm>
          <a:prstGeom prst="rect">
            <a:avLst/>
          </a:prstGeom>
          <a:noFill/>
        </p:spPr>
        <p:txBody>
          <a:bodyPr wrap="square" rtlCol="0">
            <a:prstTxWarp prst="textSlantUp">
              <a:avLst/>
            </a:prstTxWarp>
            <a:spAutoFit/>
            <a:scene3d>
              <a:camera prst="perspectiveHeroicExtremeRigh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Срочно звони -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1677" y="260648"/>
            <a:ext cx="844064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на дороге случилась</a:t>
            </a:r>
          </a:p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беда 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1\Pictures\img9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77072"/>
            <a:ext cx="3672408" cy="244827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64088" y="4149080"/>
            <a:ext cx="173637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02</a:t>
            </a:r>
            <a:endParaRPr lang="ru-RU" sz="1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2276872"/>
            <a:ext cx="173637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2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03</a:t>
            </a:r>
            <a:endParaRPr lang="ru-RU" sz="12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1100</TotalTime>
  <Words>266</Words>
  <Application>Microsoft Office PowerPoint</Application>
  <PresentationFormat>Экран (4:3)</PresentationFormat>
  <Paragraphs>54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ACER</cp:lastModifiedBy>
  <cp:revision>202</cp:revision>
  <dcterms:created xsi:type="dcterms:W3CDTF">2013-11-11T17:46:05Z</dcterms:created>
  <dcterms:modified xsi:type="dcterms:W3CDTF">2017-10-16T16:30:40Z</dcterms:modified>
</cp:coreProperties>
</file>