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/>
          <a:lstStyle/>
          <a:p>
            <a:r>
              <a:rPr lang="ru-RU" dirty="0" smtClean="0"/>
              <a:t>Классный час </a:t>
            </a:r>
            <a:br>
              <a:rPr lang="ru-RU" dirty="0" smtClean="0"/>
            </a:br>
            <a:r>
              <a:rPr lang="ru-RU" dirty="0" smtClean="0"/>
              <a:t>« Моя профессия –врач»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Фотографии с классного часа</a:t>
            </a:r>
          </a:p>
          <a:p>
            <a:r>
              <a:rPr lang="ru-RU" sz="1800" dirty="0" smtClean="0"/>
              <a:t>Учитель: </a:t>
            </a:r>
            <a:r>
              <a:rPr lang="ru-RU" sz="1800" dirty="0" err="1" smtClean="0"/>
              <a:t>Основина</a:t>
            </a:r>
            <a:r>
              <a:rPr lang="ru-RU" sz="1800" dirty="0" smtClean="0"/>
              <a:t> Лариса Юрьевна</a:t>
            </a:r>
          </a:p>
          <a:p>
            <a:r>
              <a:rPr lang="ru-RU" sz="1800" dirty="0" smtClean="0"/>
              <a:t>МБОУ « СОШ  №31» г. Нижнекамск РТ.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648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85794"/>
            <a:ext cx="771530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_648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6"/>
            <a:ext cx="72866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_648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778674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Классный час  « Моя профессия –врач»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2017-10-18T09:05:33Z</dcterms:created>
  <dcterms:modified xsi:type="dcterms:W3CDTF">2017-10-18T09:12:50Z</dcterms:modified>
</cp:coreProperties>
</file>