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685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Нетрадиционные техники рисования для детей дошкольного возраста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F:\Новая папка (2)\Новая папка\101534385_ljudi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362200"/>
            <a:ext cx="5580074" cy="3708049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5000" y="381000"/>
            <a:ext cx="5562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детьми младшего дошкольного возраста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рекомендуется использовать: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05200" y="3276600"/>
            <a:ext cx="247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рисование пальчиками</a:t>
            </a:r>
            <a:endParaRPr lang="ru-RU" dirty="0" smtClean="0"/>
          </a:p>
        </p:txBody>
      </p:sp>
      <p:pic>
        <p:nvPicPr>
          <p:cNvPr id="4" name="Picture 2" descr="D:\не твое\дет сад\фото\Новая папка (2)\P1040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143000"/>
            <a:ext cx="2971800" cy="1973462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172200" y="6019800"/>
            <a:ext cx="2428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рисование ладошками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6019800"/>
            <a:ext cx="3378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оттиск печатками из картофеля</a:t>
            </a:r>
            <a:endParaRPr lang="ru-RU" dirty="0"/>
          </a:p>
        </p:txBody>
      </p:sp>
      <p:pic>
        <p:nvPicPr>
          <p:cNvPr id="1028" name="Picture 4" descr="http://festival.1september.ru/articles/592653/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733800"/>
            <a:ext cx="2895600" cy="2171701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sp>
        <p:nvSpPr>
          <p:cNvPr id="7170" name="AutoShape 2" descr="Картинки по запросу рисование ладошками в первой младшей групп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Картинки по запросу рисование ладошками в первой младшей групп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352800"/>
            <a:ext cx="2286000" cy="2613195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33600" y="457200"/>
            <a:ext cx="49455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Детей среднего дошкольного возраста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можно знакомить с более сложными техниками: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6019800"/>
            <a:ext cx="3544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тычок жесткой полусухой кистью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57600" y="3733800"/>
            <a:ext cx="2011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печать поролоном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6019800"/>
            <a:ext cx="1873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печать пробками</a:t>
            </a:r>
            <a:endParaRPr lang="ru-RU" dirty="0"/>
          </a:p>
        </p:txBody>
      </p:sp>
      <p:pic>
        <p:nvPicPr>
          <p:cNvPr id="27651" name="Picture 3" descr="http://festival.1september.ru/articles/592653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048000"/>
            <a:ext cx="2071419" cy="2880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27653" name="Picture 5" descr="Картинки по запросу тычок жесткой полусухой кисть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0"/>
            <a:ext cx="2161206" cy="2880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27655" name="Picture 7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1447800"/>
            <a:ext cx="2971800" cy="2159967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2895600"/>
            <a:ext cx="3025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восковые мелки + акварель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24600" y="6019800"/>
            <a:ext cx="1847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свеча + акварель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6019800"/>
            <a:ext cx="1988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отпечатки листьев</a:t>
            </a:r>
            <a:endParaRPr lang="ru-RU" dirty="0"/>
          </a:p>
        </p:txBody>
      </p:sp>
      <p:pic>
        <p:nvPicPr>
          <p:cNvPr id="28676" name="Picture 4" descr="Картинки по запросу восковые мелки + акварель средняя групп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657600"/>
            <a:ext cx="3048000" cy="228722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28680" name="Picture 8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657600"/>
            <a:ext cx="3352800" cy="2289484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5122" name="Picture 2" descr="http://sad41.virtualtaganrog.ru/upload/blogs/295ea26927fd4971b0efde5e98e15345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609600"/>
            <a:ext cx="3375546" cy="21336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6019800"/>
            <a:ext cx="2194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рисунки из ладошки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7800" y="6096000"/>
            <a:ext cx="3283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рисование ватными палочками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5200" y="3124200"/>
            <a:ext cx="2419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волшебные веревочки</a:t>
            </a:r>
            <a:endParaRPr lang="ru-RU" dirty="0"/>
          </a:p>
        </p:txBody>
      </p:sp>
      <p:pic>
        <p:nvPicPr>
          <p:cNvPr id="29698" name="Picture 2" descr="Картинки по запросу рисунки из ладошки средняя групп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0"/>
            <a:ext cx="2346009" cy="2880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29700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048000"/>
            <a:ext cx="2232773" cy="2880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29702" name="Picture 6" descr="Картинки по запросу рисование нитками для детей средней групп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533400"/>
            <a:ext cx="3251200" cy="24384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828800" y="304800"/>
            <a:ext cx="56667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в старшем дошкольном возрасте дети могут освоить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еще более трудные методы и техники: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0600" y="6096000"/>
            <a:ext cx="2004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рисование песком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6096000"/>
            <a:ext cx="3422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рисование мыльными пузырями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6600" y="3352800"/>
            <a:ext cx="2755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рисование мятой бумагой</a:t>
            </a:r>
            <a:endParaRPr lang="ru-RU" dirty="0"/>
          </a:p>
        </p:txBody>
      </p:sp>
      <p:pic>
        <p:nvPicPr>
          <p:cNvPr id="30723" name="Picture 3" descr="Картинки по запросу рисование песком в детском са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0"/>
            <a:ext cx="3124200" cy="232062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30725" name="Picture 5" descr="Картинки по запросу рисование мыльными пузырями в детском сад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810000"/>
            <a:ext cx="3287235" cy="2304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30727" name="Picture 7" descr="http://pochemu4ka.ru/_ld/118/s583794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066800"/>
            <a:ext cx="3075728" cy="2304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53200" y="3352800"/>
            <a:ext cx="15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кляксография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6600" y="3048000"/>
            <a:ext cx="1327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монотипия </a:t>
            </a:r>
            <a:endParaRPr lang="ru-RU" dirty="0"/>
          </a:p>
        </p:txBody>
      </p:sp>
      <p:pic>
        <p:nvPicPr>
          <p:cNvPr id="31748" name="Picture 4" descr="http://festival.1september.ru/articles/592653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685800"/>
            <a:ext cx="2971800" cy="2319714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31750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81000"/>
            <a:ext cx="2010240" cy="2880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31752" name="Picture 8" descr="Картинки по запросу рисование граттаж в детском сад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810000"/>
            <a:ext cx="3072000" cy="2304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6248400" y="6172200"/>
            <a:ext cx="94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граттаж</a:t>
            </a:r>
            <a:endParaRPr lang="ru-RU" dirty="0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3124200"/>
            <a:ext cx="1961004" cy="288000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1143000" y="6096000"/>
            <a:ext cx="1875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нитки + акварель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0" y="2667000"/>
            <a:ext cx="662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выступления Ваняшина В.А.</Template>
  <TotalTime>184</TotalTime>
  <Words>92</Words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Тема5</vt:lpstr>
      <vt:lpstr>Нетрадиционные техники рисования для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 </dc:title>
  <dc:creator>Grozniy</dc:creator>
  <cp:lastModifiedBy>Grozniy</cp:lastModifiedBy>
  <cp:revision>24</cp:revision>
  <dcterms:created xsi:type="dcterms:W3CDTF">2017-04-15T10:06:07Z</dcterms:created>
  <dcterms:modified xsi:type="dcterms:W3CDTF">2017-04-16T11:50:44Z</dcterms:modified>
</cp:coreProperties>
</file>