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1" r:id="rId5"/>
    <p:sldId id="262" r:id="rId6"/>
    <p:sldId id="266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A1B4AD-D38C-46A6-A642-E22BB87A0EBC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1E4FD1-3CB9-430A-A9D3-30463DCE2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Проводы зимы - встреча весны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№12 «Росинка»</a:t>
            </a:r>
            <a:endParaRPr lang="ru-RU" dirty="0"/>
          </a:p>
        </p:txBody>
      </p:sp>
      <p:pic>
        <p:nvPicPr>
          <p:cNvPr id="15362" name="Picture 2" descr=" (699x616, 110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28604"/>
            <a:ext cx="4071966" cy="35884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23</a:t>
            </a:r>
            <a:r>
              <a:rPr lang="ru-RU" dirty="0" smtClean="0"/>
              <a:t> февраля.</a:t>
            </a:r>
            <a:endParaRPr lang="ru-RU" dirty="0"/>
          </a:p>
        </p:txBody>
      </p:sp>
      <p:pic>
        <p:nvPicPr>
          <p:cNvPr id="4" name="Содержимое 3" descr="IMG_20160218_1037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8</a:t>
            </a:r>
            <a:r>
              <a:rPr lang="ru-RU" dirty="0" smtClean="0"/>
              <a:t> марта</a:t>
            </a:r>
            <a:endParaRPr lang="ru-RU" dirty="0"/>
          </a:p>
        </p:txBody>
      </p:sp>
      <p:pic>
        <p:nvPicPr>
          <p:cNvPr id="4" name="Содержимое 3" descr="image-485acea25fac135d597183a4fc5b8fadb9dbcd6eda41f5e1c35e28c3a74e00cd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6565" y="1554163"/>
            <a:ext cx="7543270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масленица</a:t>
            </a:r>
            <a:endParaRPr lang="ru-RU" dirty="0"/>
          </a:p>
        </p:txBody>
      </p:sp>
      <p:pic>
        <p:nvPicPr>
          <p:cNvPr id="4" name="Содержимое 3" descr="IMG_20160311_0939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285860"/>
            <a:ext cx="6517771" cy="4888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Масленичная кукла своими руками</a:t>
            </a:r>
            <a:endParaRPr lang="ru-RU" dirty="0"/>
          </a:p>
        </p:txBody>
      </p:sp>
      <p:pic>
        <p:nvPicPr>
          <p:cNvPr id="5" name="Содержимое 4" descr="IMG_20160311_1321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928802"/>
            <a:ext cx="35433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IMG_20160311_1108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8" y="1285860"/>
            <a:ext cx="4393163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Встреча с весной</a:t>
            </a:r>
            <a:endParaRPr lang="ru-RU" dirty="0"/>
          </a:p>
        </p:txBody>
      </p:sp>
      <p:pic>
        <p:nvPicPr>
          <p:cNvPr id="5" name="Содержимое 4" descr="image-9f20e1998d5631df27ef75bd62f35b1ef4030f5c39d42501effbe0d86f77fbb1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41910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image-61bb944bd1d1218a60590e6344cd5de3963f953552ff1e55bf0bf6b2a52a66ff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571876"/>
            <a:ext cx="4343400" cy="2606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Tulip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28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Проводы зимы - встреча весны</vt:lpstr>
      <vt:lpstr>23 февраля.</vt:lpstr>
      <vt:lpstr>8 марта</vt:lpstr>
      <vt:lpstr> масленица</vt:lpstr>
      <vt:lpstr>Масленичная кукла своими руками</vt:lpstr>
      <vt:lpstr>Встреча с весной</vt:lpstr>
      <vt:lpstr>Благодарим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Проводы зимы - встреча весны</dc:title>
  <dc:creator>Admin</dc:creator>
  <cp:lastModifiedBy>НОВИКОВЫ</cp:lastModifiedBy>
  <cp:revision>15</cp:revision>
  <dcterms:created xsi:type="dcterms:W3CDTF">2016-03-20T16:27:16Z</dcterms:created>
  <dcterms:modified xsi:type="dcterms:W3CDTF">2017-10-18T19:38:49Z</dcterms:modified>
</cp:coreProperties>
</file>