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4BE44-B6C4-4196-93FD-DF7745854697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5BDA-948F-43A0-913F-27EB26DF5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6480048" cy="136815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Работа с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неговорящими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детьми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7890" name="Picture 2" descr="http://61.detirkutsk.ru/upload/61/new/2fe89fe445f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6085194" cy="46068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www.weblancer.net/download/363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924944"/>
            <a:ext cx="3822034" cy="36762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692696"/>
            <a:ext cx="4752528" cy="258532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3366FF"/>
                </a:solidFill>
              </a:rPr>
              <a:t>Этапы развития речи через игры</a:t>
            </a:r>
            <a:endParaRPr lang="ru-RU" sz="54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548680"/>
            <a:ext cx="612068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I.</a:t>
            </a:r>
            <a:r>
              <a:rPr lang="ru-RU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r>
              <a:rPr lang="ru-RU" sz="3600" i="1" dirty="0" smtClean="0"/>
              <a:t>Двигательная </a:t>
            </a:r>
            <a:r>
              <a:rPr lang="ru-RU" sz="3600" i="1" dirty="0"/>
              <a:t>активность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688" y="1484784"/>
            <a:ext cx="62646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1 игра «Сделай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, как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я»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2 игра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«Давай полетаем как птички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3 игра «Стихи – действия»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4 игра «Знакомые игрушки» </a:t>
            </a:r>
          </a:p>
          <a:p>
            <a:endParaRPr lang="ru-RU" i="1" dirty="0"/>
          </a:p>
        </p:txBody>
      </p:sp>
      <p:pic>
        <p:nvPicPr>
          <p:cNvPr id="52226" name="Picture 2" descr="https://encrypted-tbn3.gstatic.com/images?q=tbn:ANd9GcR0KrWCPcbkyjY_qKxcm28yAL5htGF5OA87fjKtZTHcQzUlNMI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65104"/>
            <a:ext cx="3360391" cy="2166739"/>
          </a:xfrm>
          <a:prstGeom prst="rect">
            <a:avLst/>
          </a:prstGeom>
          <a:noFill/>
        </p:spPr>
      </p:pic>
      <p:pic>
        <p:nvPicPr>
          <p:cNvPr id="52228" name="Picture 4" descr="http://kladraz.ru/images/photos/medium/article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293096"/>
            <a:ext cx="3312368" cy="24006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7664" y="620688"/>
            <a:ext cx="5904656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II.</a:t>
            </a:r>
            <a:r>
              <a:rPr lang="ru-RU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r>
              <a:rPr lang="ru-RU" sz="3600" i="1" dirty="0" smtClean="0">
                <a:ea typeface="Batang" pitchFamily="18" charset="-127"/>
              </a:rPr>
              <a:t>Проговаривание гласных</a:t>
            </a:r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1844824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Игра с куклой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200" dirty="0"/>
          </a:p>
        </p:txBody>
      </p:sp>
      <p:pic>
        <p:nvPicPr>
          <p:cNvPr id="53250" name="Picture 2" descr="http://happymom.com.ua/wp-content/uploads/2014/11/%D0%B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20888"/>
            <a:ext cx="5667847" cy="40770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23728" y="692696"/>
            <a:ext cx="4464496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III.</a:t>
            </a:r>
            <a:r>
              <a:rPr lang="ru-RU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r>
              <a:rPr lang="ru-RU" sz="3600" i="1" dirty="0" smtClean="0">
                <a:ea typeface="Batang" pitchFamily="18" charset="-127"/>
              </a:rPr>
              <a:t>З</a:t>
            </a:r>
            <a:r>
              <a:rPr lang="ru-RU" sz="3600" i="1" dirty="0" smtClean="0">
                <a:ea typeface="Batang" pitchFamily="18" charset="-127"/>
              </a:rPr>
              <a:t>вукоподражание</a:t>
            </a:r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1628800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1 игра «Изобрази звуки»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2 игра «Подскажи словечко»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://teremok16.caduk.ru/images/clip_image00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12976"/>
            <a:ext cx="2959521" cy="3012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548680"/>
            <a:ext cx="4536504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IV.</a:t>
            </a:r>
            <a:r>
              <a:rPr lang="ru-RU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r>
              <a:rPr lang="ru-RU" sz="3600" i="1" dirty="0" smtClean="0"/>
              <a:t>Произносим слоги</a:t>
            </a:r>
            <a:endParaRPr lang="ru-RU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148478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Игра «Альбом»</a:t>
            </a:r>
          </a:p>
        </p:txBody>
      </p:sp>
      <p:pic>
        <p:nvPicPr>
          <p:cNvPr id="18434" name="Picture 2" descr="http://primdou-20.ru/pictures/poryadok-zachisleniya-logoped-gruppy/logope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852936"/>
            <a:ext cx="3888432" cy="3178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548680"/>
            <a:ext cx="360040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V.</a:t>
            </a:r>
            <a:r>
              <a:rPr lang="ru-RU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r>
              <a:rPr lang="ru-RU" sz="3600" i="1" dirty="0" smtClean="0"/>
              <a:t>Говорим слова</a:t>
            </a:r>
            <a:endParaRPr lang="ru-RU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1484784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Игра «Кто это?»</a:t>
            </a:r>
          </a:p>
        </p:txBody>
      </p:sp>
      <p:pic>
        <p:nvPicPr>
          <p:cNvPr id="19458" name="Picture 2" descr="https://midunaeva.files.wordpress.com/2012/11/1_w402_h41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204864"/>
            <a:ext cx="3829050" cy="3905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548680"/>
            <a:ext cx="4824536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Baskerville Old Face" pitchFamily="18" charset="0"/>
                <a:ea typeface="Batang" pitchFamily="18" charset="-127"/>
              </a:rPr>
              <a:t>VI.</a:t>
            </a:r>
            <a:r>
              <a:rPr lang="ru-RU" sz="3600" i="1" dirty="0" smtClean="0">
                <a:latin typeface="Baskerville Old Face" pitchFamily="18" charset="0"/>
                <a:ea typeface="Batang" pitchFamily="18" charset="-127"/>
              </a:rPr>
              <a:t> </a:t>
            </a:r>
            <a:r>
              <a:rPr lang="ru-RU" sz="3600" i="1" dirty="0" smtClean="0"/>
              <a:t>Составляем фразы</a:t>
            </a:r>
            <a:endParaRPr lang="ru-RU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1484784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Игра «Что делает?»</a:t>
            </a:r>
          </a:p>
        </p:txBody>
      </p:sp>
      <p:pic>
        <p:nvPicPr>
          <p:cNvPr id="20482" name="Picture 2" descr="http://static.wixstatic.com/media/3c0f5c_6b6d00d34144496680f00ace0cc17876.jpg_srz_455_461_85_22_0.50_1.20_0.00_jpg_sr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92896"/>
            <a:ext cx="3907451" cy="3958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90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Работа с неговорящими                         детьми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не говорящими                         детьми</dc:title>
  <dc:creator>BEKE</dc:creator>
  <cp:lastModifiedBy>BEKE</cp:lastModifiedBy>
  <cp:revision>9</cp:revision>
  <dcterms:created xsi:type="dcterms:W3CDTF">2016-02-14T08:13:44Z</dcterms:created>
  <dcterms:modified xsi:type="dcterms:W3CDTF">2016-02-15T13:13:59Z</dcterms:modified>
</cp:coreProperties>
</file>