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9" r:id="rId22"/>
    <p:sldId id="280" r:id="rId23"/>
    <p:sldId id="281" r:id="rId24"/>
    <p:sldId id="282" r:id="rId25"/>
    <p:sldId id="276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302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4AFF4-028E-47A7-9CFD-704B6D8BF92B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E127A-ADA4-4FE1-BEE8-EF66E1A96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3FEC5-A7E8-4747-B79D-D768CBB11905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7EE4-EE57-48F4-89E1-02AA71E6D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0C617-C3B2-4988-B661-1C86A0A0F450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131FF-1AF0-4F85-8CB7-F168CEB75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B1319-5849-4D9A-834D-52592C92D763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DD09-7E6B-4C78-91B5-47AAFEF80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486E3-91D4-4C5F-90BE-86F4E7256BE3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FB3E0-9A29-4F45-BBC3-BBFE5461F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0648-473C-4D4E-BAC0-BA424907677C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0285-543E-4858-96DD-E9B8720F6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DB124-F7BD-4373-AAA7-CF0DCA725465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1F3F0-A122-4931-960E-68E338424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005BD-94C5-4AE8-AD49-0E98165E768A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CE524-B3F6-453A-9A25-A7D8833EE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C5B15-30DF-4B77-832C-09050DAFDB58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FCB28-2B0B-4667-81E4-CE3D53695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C5BB1-2D30-4C8B-9724-FB10C77B7B60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BE98D-22A6-4A99-B24A-7B2106647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8058E-DCAF-4C8D-8D80-8956EE0E52AD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77DD-9765-4698-88D7-418DB3596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5F511D-CF41-4B67-8DF5-CC16BCADC6E7}" type="datetimeFigureOut">
              <a:rPr lang="ru-RU"/>
              <a:pPr>
                <a:defRPr/>
              </a:pPr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150D06-0D44-40BD-825F-F14024DE6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1285852" y="1000125"/>
            <a:ext cx="7400948" cy="3000379"/>
          </a:xfrm>
        </p:spPr>
        <p:txBody>
          <a:bodyPr/>
          <a:lstStyle/>
          <a:p>
            <a:r>
              <a:rPr lang="ru-RU" sz="10000" b="1" dirty="0" smtClean="0">
                <a:latin typeface="Calligraphia One" pitchFamily="2" charset="0"/>
              </a:rPr>
              <a:t>ТАНЦЫ</a:t>
            </a:r>
            <a:br>
              <a:rPr lang="ru-RU" sz="10000" b="1" dirty="0" smtClean="0">
                <a:latin typeface="Calligraphia One" pitchFamily="2" charset="0"/>
              </a:rPr>
            </a:br>
            <a:endParaRPr lang="ru-RU" sz="12000" b="1" dirty="0" smtClean="0">
              <a:latin typeface="Corinthia" pitchFamily="66" charset="-52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3071802" y="6215082"/>
            <a:ext cx="3071834" cy="64291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4" name="Рисунок 1" descr="вальс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1859">
            <a:off x="6802556" y="3178411"/>
            <a:ext cx="1868500" cy="265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вальс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8881">
            <a:off x="673299" y="3962206"/>
            <a:ext cx="1632210" cy="27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 descr="вальс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43050"/>
            <a:ext cx="222274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" descr="c7c3e073f8d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643182"/>
            <a:ext cx="2824162" cy="290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м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41433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 descr="м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3838"/>
            <a:ext cx="3929062" cy="626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м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42875"/>
            <a:ext cx="4062413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2" descr="м5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346325"/>
            <a:ext cx="5580063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/>
          <a:lstStyle/>
          <a:p>
            <a:r>
              <a:rPr lang="ru-RU" sz="9600" b="1" smtClean="0">
                <a:latin typeface="Calligraphia One" pitchFamily="2" charset="0"/>
              </a:rPr>
              <a:t/>
            </a:r>
            <a:br>
              <a:rPr lang="ru-RU" sz="9600" b="1" smtClean="0">
                <a:latin typeface="Calligraphia One" pitchFamily="2" charset="0"/>
              </a:rPr>
            </a:br>
            <a:r>
              <a:rPr lang="ru-RU" sz="9600" b="1" smtClean="0">
                <a:latin typeface="Calligraphia One" pitchFamily="2" charset="0"/>
              </a:rPr>
              <a:t>ПОЛЬКА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поль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357188"/>
            <a:ext cx="8669337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п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85750"/>
            <a:ext cx="403542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п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2428875"/>
            <a:ext cx="4167188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п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804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87"/>
          </a:xfrm>
        </p:spPr>
        <p:txBody>
          <a:bodyPr/>
          <a:lstStyle/>
          <a:p>
            <a:r>
              <a:rPr lang="ru-RU" sz="9600" b="1" smtClean="0">
                <a:latin typeface="Calligraphia One" pitchFamily="2" charset="0"/>
              </a:rPr>
              <a:t/>
            </a:r>
            <a:br>
              <a:rPr lang="ru-RU" sz="9600" b="1" smtClean="0">
                <a:latin typeface="Calligraphia One" pitchFamily="2" charset="0"/>
              </a:rPr>
            </a:br>
            <a:r>
              <a:rPr lang="ru-RU" sz="9600" b="1" smtClean="0">
                <a:latin typeface="Calligraphia One" pitchFamily="2" charset="0"/>
              </a:rPr>
              <a:t>ГОПАК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Рисунок 2" descr="гопак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8647112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Рисунок 2" descr="гопак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гопак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" y="357188"/>
            <a:ext cx="859313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вальс9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495300"/>
            <a:ext cx="8128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14612" y="571480"/>
            <a:ext cx="368081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Corinthia" pitchFamily="66" charset="-52"/>
              </a:rPr>
              <a:t>Вальс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гопа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52387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2" descr="гопек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2857500"/>
            <a:ext cx="50482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50"/>
          </a:xfrm>
        </p:spPr>
        <p:txBody>
          <a:bodyPr/>
          <a:lstStyle/>
          <a:p>
            <a:r>
              <a:rPr lang="ru-RU" sz="7200" b="1" smtClean="0">
                <a:latin typeface="Aquarelle" pitchFamily="66" charset="-52"/>
              </a:rPr>
              <a:t>МАЗУРКА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2" descr="мазур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4400" y="254000"/>
            <a:ext cx="47752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1071563"/>
            <a:ext cx="8229600" cy="3929062"/>
          </a:xfrm>
        </p:spPr>
        <p:txBody>
          <a:bodyPr/>
          <a:lstStyle/>
          <a:p>
            <a:r>
              <a:rPr lang="ru-RU" sz="9600" b="1" smtClean="0">
                <a:latin typeface="Aquarelle" pitchFamily="66" charset="-52"/>
              </a:rPr>
              <a:t>БРЕЙК-ДАНС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2" descr="бд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" y="142875"/>
            <a:ext cx="883285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бд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82600"/>
            <a:ext cx="8024812" cy="601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бд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66688"/>
            <a:ext cx="5391150" cy="640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бд7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00063"/>
            <a:ext cx="8429625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бд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5500687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2" descr="бд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2928938"/>
            <a:ext cx="5048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бд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3" y="357188"/>
            <a:ext cx="81819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вальс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47148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вальс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0538" y="2786063"/>
            <a:ext cx="580390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62"/>
          </a:xfrm>
        </p:spPr>
        <p:txBody>
          <a:bodyPr/>
          <a:lstStyle/>
          <a:p>
            <a:r>
              <a:rPr lang="ru-RU" sz="12000" b="1" smtClean="0">
                <a:latin typeface="Aquarelle" pitchFamily="66" charset="-52"/>
              </a:rPr>
              <a:t/>
            </a:r>
            <a:br>
              <a:rPr lang="ru-RU" sz="12000" b="1" smtClean="0">
                <a:latin typeface="Aquarelle" pitchFamily="66" charset="-52"/>
              </a:rPr>
            </a:br>
            <a:r>
              <a:rPr lang="ru-RU" sz="12000" b="1" smtClean="0">
                <a:latin typeface="Aquarelle" pitchFamily="66" charset="-52"/>
              </a:rPr>
              <a:t>ШЕЙК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2" descr="ш2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42875"/>
            <a:ext cx="642937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 descr="шей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0338"/>
            <a:ext cx="7858125" cy="642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4643438"/>
          </a:xfrm>
        </p:spPr>
        <p:txBody>
          <a:bodyPr/>
          <a:lstStyle/>
          <a:p>
            <a:r>
              <a:rPr lang="ru-RU" sz="9600" b="1" smtClean="0">
                <a:latin typeface="Aquarelle" pitchFamily="66" charset="-52"/>
              </a:rPr>
              <a:t>РОК – Н - РОЛЛ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2" descr="роке-н-ролл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106363"/>
            <a:ext cx="4405312" cy="66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" descr="рр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1" descr="рр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813" y="714375"/>
            <a:ext cx="82931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2" descr="рр5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63" y="428625"/>
            <a:ext cx="8653462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1" descr="твис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8" y="571500"/>
            <a:ext cx="871537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c7c3e073f8d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3188" y="142875"/>
            <a:ext cx="616585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вальс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4267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вальс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642938"/>
            <a:ext cx="4357687" cy="583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00"/>
          </a:xfrm>
        </p:spPr>
        <p:txBody>
          <a:bodyPr/>
          <a:lstStyle/>
          <a:p>
            <a:r>
              <a:rPr lang="ru-RU" sz="8000" b="1" smtClean="0">
                <a:latin typeface="Aquarelle" pitchFamily="66" charset="-52"/>
              </a:rPr>
              <a:t/>
            </a:r>
            <a:br>
              <a:rPr lang="ru-RU" sz="8000" b="1" smtClean="0">
                <a:latin typeface="Aquarelle" pitchFamily="66" charset="-52"/>
              </a:rPr>
            </a:br>
            <a:r>
              <a:rPr lang="ru-RU" sz="8000" b="1" smtClean="0">
                <a:latin typeface="Aquarelle" pitchFamily="66" charset="-52"/>
              </a:rPr>
              <a:t>МЕНУЭТ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менуэ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428625"/>
            <a:ext cx="8208963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менуэт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85750"/>
            <a:ext cx="7786687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м8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519588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3" descr="менуэт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2786063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</Words>
  <Application>Microsoft Office PowerPoint</Application>
  <PresentationFormat>Экран (4:3)</PresentationFormat>
  <Paragraphs>10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ТАНЦЫ </vt:lpstr>
      <vt:lpstr>Презентация PowerPoint</vt:lpstr>
      <vt:lpstr>Презентация PowerPoint</vt:lpstr>
      <vt:lpstr>Презентация PowerPoint</vt:lpstr>
      <vt:lpstr>Презентация PowerPoint</vt:lpstr>
      <vt:lpstr> МЕНУЭТ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ПОЛЬКА</vt:lpstr>
      <vt:lpstr>Презентация PowerPoint</vt:lpstr>
      <vt:lpstr>Презентация PowerPoint</vt:lpstr>
      <vt:lpstr>Презентация PowerPoint</vt:lpstr>
      <vt:lpstr> ГОПАК</vt:lpstr>
      <vt:lpstr>Презентация PowerPoint</vt:lpstr>
      <vt:lpstr>Презентация PowerPoint</vt:lpstr>
      <vt:lpstr>Презентация PowerPoint</vt:lpstr>
      <vt:lpstr>Презентация PowerPoint</vt:lpstr>
      <vt:lpstr>МАЗУРКА</vt:lpstr>
      <vt:lpstr>Презентация PowerPoint</vt:lpstr>
      <vt:lpstr>БРЕЙК-ДАНС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ШЕЙК</vt:lpstr>
      <vt:lpstr>Презентация PowerPoint</vt:lpstr>
      <vt:lpstr>Презентация PowerPoint</vt:lpstr>
      <vt:lpstr>РОК – Н - РОЛЛ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 Вальс</dc:title>
  <dc:creator>Grey Wolf</dc:creator>
  <cp:lastModifiedBy>1234</cp:lastModifiedBy>
  <cp:revision>9</cp:revision>
  <dcterms:created xsi:type="dcterms:W3CDTF">2010-03-12T16:59:39Z</dcterms:created>
  <dcterms:modified xsi:type="dcterms:W3CDTF">2017-10-18T08:27:59Z</dcterms:modified>
</cp:coreProperties>
</file>