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59982-F7AC-4635-B3D0-35B0C9882C44}" type="datetimeFigureOut">
              <a:rPr lang="ru-RU" smtClean="0"/>
              <a:t>11.11.2015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87960-0F04-450D-94E9-0B14C6D10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12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87960-0F04-450D-94E9-0B14C6D101FA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E5C87-9ADA-4025-8FDB-7DA0217EDFF6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254EB-CCE3-4443-AE60-6FF4B72AF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7772400" cy="92869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Муниципальное автономное образовательное учреждение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«Средняя общеобразовательная школа №8 с углубленным изучением отдельных предметов г.Назарово Красноярского края»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7343804" cy="278608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ru-RU" sz="4800" b="1" kern="5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chemeClr val="accent4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Теплопроводность материалов</a:t>
            </a:r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000496" y="4643446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Автор: </a:t>
            </a:r>
            <a:r>
              <a:rPr lang="ru-RU" b="1" dirty="0" smtClean="0"/>
              <a:t>Коробицын Денис</a:t>
            </a:r>
            <a:endParaRPr lang="ru-RU" b="1" dirty="0"/>
          </a:p>
          <a:p>
            <a:pPr algn="r"/>
            <a:r>
              <a:rPr lang="ru-RU" b="1" dirty="0" smtClean="0"/>
              <a:t>4«В</a:t>
            </a:r>
            <a:r>
              <a:rPr lang="ru-RU" b="1" dirty="0"/>
              <a:t>» класс</a:t>
            </a:r>
          </a:p>
          <a:p>
            <a:pPr algn="r"/>
            <a:r>
              <a:rPr lang="ru-RU" b="1" dirty="0"/>
              <a:t>Руководитель: </a:t>
            </a:r>
            <a:r>
              <a:rPr lang="ru-RU" b="1" dirty="0" smtClean="0"/>
              <a:t>Адольф Е.Я.,</a:t>
            </a:r>
            <a:endParaRPr lang="ru-RU" b="1" dirty="0"/>
          </a:p>
          <a:p>
            <a:pPr algn="r"/>
            <a:r>
              <a:rPr lang="ru-RU" b="1" dirty="0"/>
              <a:t>учитель начальных классов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7554" y="621508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Назарово 2015</a:t>
            </a:r>
            <a:endParaRPr lang="ru-RU" dirty="0"/>
          </a:p>
        </p:txBody>
      </p:sp>
      <p:pic>
        <p:nvPicPr>
          <p:cNvPr id="4" name="Picture 2" descr="C:\Documents and Settings\Admin\Мои документы\Мои рисунки\p-06k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80928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7820025" cy="5864225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ru-RU" sz="3600" dirty="0" smtClean="0"/>
              <a:t>Самая высокая теплопроводность у металла, это значит он быстро нагревается и быстро остывает.</a:t>
            </a:r>
          </a:p>
          <a:p>
            <a:pPr algn="ctr">
              <a:buNone/>
            </a:pPr>
            <a:r>
              <a:rPr lang="ru-RU" sz="3600" dirty="0" smtClean="0"/>
              <a:t>Вторым по теплопроводности оказалось стекло, третий – пластмасс.</a:t>
            </a:r>
          </a:p>
          <a:p>
            <a:pPr algn="ctr">
              <a:buNone/>
            </a:pPr>
            <a:r>
              <a:rPr lang="ru-RU" sz="3600" dirty="0" smtClean="0"/>
              <a:t>Самая плохая теплопроводность у дерева, оно медленно нагревается и медленно остывает.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7560840" cy="557748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Гипотезу удалось проверить частично, так как температура теплой воды была мала и первую часть опыта провести не удалось. Однако во второй части опыта я </a:t>
            </a:r>
            <a:r>
              <a:rPr lang="ru-RU" sz="3600" dirty="0" smtClean="0"/>
              <a:t>подтвердил </a:t>
            </a:r>
            <a:r>
              <a:rPr lang="ru-RU" sz="3600" dirty="0" smtClean="0"/>
              <a:t>гипотезу  - разные материалы имеют разную теплопроводность.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36613"/>
            <a:ext cx="8713788" cy="187166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ru-RU" sz="8000" b="1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СПАСИБО ЗА ВНИМАНИЕ !</a:t>
            </a:r>
            <a:endParaRPr lang="ru-RU" sz="8000" b="1" dirty="0">
              <a:ln w="2222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76672"/>
            <a:ext cx="7776864" cy="545264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/>
              <a:t/>
            </a:r>
            <a:br>
              <a:rPr lang="ru-RU" sz="3200" dirty="0"/>
            </a:br>
            <a:r>
              <a:rPr lang="ru-RU" sz="3600" b="1" dirty="0" smtClean="0"/>
              <a:t>Цель</a:t>
            </a:r>
            <a:r>
              <a:rPr lang="ru-RU" sz="3600" b="1" dirty="0"/>
              <a:t>: </a:t>
            </a:r>
            <a:r>
              <a:rPr lang="ru-RU" sz="3600" dirty="0" smtClean="0"/>
              <a:t>определить, почему по-разному нагреваются различные предметы, притом, что они нагревались в одинаковых условиях, но были изготовлены из разных материалов.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Гипотеза</a:t>
            </a:r>
            <a:r>
              <a:rPr lang="ru-RU" sz="3600" b="1" dirty="0"/>
              <a:t>: </a:t>
            </a:r>
            <a:r>
              <a:rPr lang="ru-RU" sz="3600" dirty="0"/>
              <a:t>я думаю, </a:t>
            </a:r>
            <a:r>
              <a:rPr lang="ru-RU" sz="3600" dirty="0" smtClean="0"/>
              <a:t>разные материалы имеют разную теплопроводность и что с увеличением температуры нагрева, они будут нагреваться в том же порядке.</a:t>
            </a:r>
            <a:br>
              <a:rPr lang="ru-RU" sz="36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7704856" cy="5761186"/>
          </a:xfrm>
        </p:spPr>
        <p:txBody>
          <a:bodyPr lIns="36000" rIns="36000">
            <a:normAutofit/>
          </a:bodyPr>
          <a:lstStyle/>
          <a:p>
            <a:pPr algn="ctr">
              <a:buNone/>
            </a:pPr>
            <a:r>
              <a:rPr lang="ru-RU" b="1" dirty="0" smtClean="0"/>
              <a:t>Задачи: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dirty="0" smtClean="0"/>
              <a:t>1) изучить литературу и материалы интернета по вопросу теплопроводности материалов;</a:t>
            </a:r>
          </a:p>
          <a:p>
            <a:pPr>
              <a:buNone/>
            </a:pPr>
            <a:r>
              <a:rPr lang="ru-RU" dirty="0" smtClean="0"/>
              <a:t>2) провести опыт, с целью определения теплопроводности материалов;</a:t>
            </a:r>
          </a:p>
          <a:p>
            <a:pPr>
              <a:buNone/>
            </a:pPr>
            <a:r>
              <a:rPr lang="ru-RU" dirty="0" smtClean="0"/>
              <a:t>3) познакомить одноклассников с изученной темой.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48680"/>
            <a:ext cx="7632848" cy="557748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В 18 веке ученые поняли, что теплота связана со скоростью движения молекул. При нагревании тел скорость молекул увеличивается, а при охлаждении уменьшается.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Тепло передается от более нагретого тела к менее нагретому.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3600400" cy="553062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Теплопроводность </a:t>
            </a:r>
            <a:r>
              <a:rPr lang="ru-RU" sz="3200" dirty="0" smtClean="0"/>
              <a:t>– перенос энергии от более нагретых участков тела к менее нагретым, в результате теплового движения и взаимодействия частиц.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Documents and Settings\Admin\Мои документы\Мои рисунки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36712"/>
            <a:ext cx="4283968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3851921" y="2132857"/>
            <a:ext cx="4248472" cy="41044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Плохой теплопроводностью обладают шерсть, волосы, перья птиц, бумага, пробка и другие пористые тела. Это связано с тем, что между волокнами этих веществ содержится воздух.</a:t>
            </a:r>
          </a:p>
          <a:p>
            <a:endParaRPr lang="ru-RU" dirty="0"/>
          </a:p>
        </p:txBody>
      </p:sp>
      <p:sp>
        <p:nvSpPr>
          <p:cNvPr id="8194" name="AutoShape 2" descr="&amp;Kcy;&amp;acy;&amp;rcy;&amp;tcy;&amp;icy;&amp;ncy;&amp;kcy;&amp;icy; &amp;pcy;&amp;ocy; &amp;zcy;&amp;acy;&amp;pcy;&amp;rcy;&amp;ocy;&amp;scy;&amp;ucy; &amp;shcy;&amp;iecy;&amp;rcy;&amp;scy;&amp;tcy;&amp;soft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&amp;Kcy;&amp;acy;&amp;rcy;&amp;tcy;&amp;icy;&amp;ncy;&amp;kcy;&amp;icy; &amp;pcy;&amp;ocy; &amp;zcy;&amp;acy;&amp;pcy;&amp;rcy;&amp;ocy;&amp;scy;&amp;ucy; &amp;shcy;&amp;iecy;&amp;rcy;&amp;scy;&amp;tcy;&amp;soft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pro-allergiyu.ru/wp-content/uploads/2013/11/%D0%91%D0%B5%D0%B7-%D0%B8%D0%BC%D0%B5%D0%BD%D0%B8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952328" cy="1991932"/>
          </a:xfrm>
          <a:prstGeom prst="rect">
            <a:avLst/>
          </a:prstGeom>
          <a:noFill/>
        </p:spPr>
      </p:pic>
      <p:pic>
        <p:nvPicPr>
          <p:cNvPr id="8202" name="Picture 10" descr="https://encrypted-tbn3.gstatic.com/images?q=tbn:ANd9GcSewUPls9FVL1EXSd0ABCHBz_SQc3wKhR7GazwsCKJnY6G23uv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4" y="3882332"/>
            <a:ext cx="2976265" cy="2097855"/>
          </a:xfrm>
          <a:prstGeom prst="rect">
            <a:avLst/>
          </a:prstGeom>
          <a:noFill/>
        </p:spPr>
      </p:pic>
      <p:sp>
        <p:nvSpPr>
          <p:cNvPr id="8204" name="AutoShape 12" descr="&amp;Kcy;&amp;acy;&amp;rcy;&amp;tcy;&amp;icy;&amp;ncy;&amp;kcy;&amp;icy; &amp;pcy;&amp;ocy; &amp;zcy;&amp;acy;&amp;pcy;&amp;rcy;&amp;ocy;&amp;scy;&amp;ucy; &amp;vcy;&amp;ocy;&amp;lcy;&amp;ocy;&amp;scy;&amp;y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6" name="Picture 14" descr="http://hochu.ua/pictures_ckfinder/images/Long-Strong-Hai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2927869" cy="1883000"/>
          </a:xfrm>
          <a:prstGeom prst="rect">
            <a:avLst/>
          </a:prstGeom>
          <a:noFill/>
        </p:spPr>
      </p:pic>
      <p:pic>
        <p:nvPicPr>
          <p:cNvPr id="8200" name="Picture 8" descr="http://oprezi.ru/fl.html?task=download&amp;id=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2132856"/>
            <a:ext cx="2736304" cy="2052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293096"/>
            <a:ext cx="7632848" cy="194419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Для проведения эксперимента мне понадобилось: стеклянная миска,  деревянная, металлическая и пластмассовая ложка, стеклянная трубка,  пластилин, фишки, маргарин, секундомер, лист для записи результатов и ручка.</a:t>
            </a:r>
          </a:p>
          <a:p>
            <a:endParaRPr lang="ru-RU" dirty="0"/>
          </a:p>
        </p:txBody>
      </p:sp>
      <p:pic>
        <p:nvPicPr>
          <p:cNvPr id="7170" name="Picture 2" descr="E:\Мои фотографии\2015\мамин ДР и опыты\сентябрь-2 2015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6632"/>
            <a:ext cx="6051725" cy="4034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ои фотографии\2015\мамин ДР и опыты\сентябрь-1 2015 1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76671"/>
            <a:ext cx="3786322" cy="2664135"/>
          </a:xfrm>
          <a:prstGeom prst="rect">
            <a:avLst/>
          </a:prstGeom>
          <a:noFill/>
        </p:spPr>
      </p:pic>
      <p:pic>
        <p:nvPicPr>
          <p:cNvPr id="6145" name="Picture 1" descr="E:\Мои фотографии\2015\мамин ДР и опыты\сентябрь-1 2015 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3888431" cy="2592288"/>
          </a:xfrm>
          <a:prstGeom prst="rect">
            <a:avLst/>
          </a:prstGeom>
          <a:noFill/>
        </p:spPr>
      </p:pic>
      <p:pic>
        <p:nvPicPr>
          <p:cNvPr id="6147" name="Picture 3" descr="E:\Мои фотографии\2015\мамин ДР и опыты\сентябрь-1 2015 1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3888432" cy="2592288"/>
          </a:xfrm>
          <a:prstGeom prst="rect">
            <a:avLst/>
          </a:prstGeom>
          <a:noFill/>
        </p:spPr>
      </p:pic>
      <p:pic>
        <p:nvPicPr>
          <p:cNvPr id="6148" name="Picture 4" descr="E:\Мои фотографии\2015\мамин ДР и опыты\сентябрь-1 2015 1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272319"/>
            <a:ext cx="3816424" cy="2594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4294967295"/>
          </p:nvPr>
        </p:nvSpPr>
        <p:spPr>
          <a:xfrm>
            <a:off x="4433225" y="548680"/>
            <a:ext cx="3811184" cy="55446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Последовательность соскальзывания фишки с предметов:</a:t>
            </a:r>
          </a:p>
          <a:p>
            <a:pPr algn="ctr">
              <a:buNone/>
            </a:pPr>
            <a:endParaRPr lang="ru-RU" sz="2400" dirty="0" smtClean="0"/>
          </a:p>
          <a:p>
            <a:pPr algn="ctr"/>
            <a:r>
              <a:rPr lang="ru-RU" sz="2400" dirty="0" smtClean="0"/>
              <a:t>металлическая ложка – 52 секунды;</a:t>
            </a:r>
          </a:p>
          <a:p>
            <a:pPr algn="ctr"/>
            <a:r>
              <a:rPr lang="ru-RU" sz="2400" dirty="0" smtClean="0"/>
              <a:t>стеклянная трубка – 4 минуты 13 секунд;</a:t>
            </a:r>
          </a:p>
          <a:p>
            <a:pPr algn="ctr"/>
            <a:r>
              <a:rPr lang="ru-RU" sz="2400" dirty="0" smtClean="0"/>
              <a:t>пластмассовая ложка – 5 минут 7 секунд;</a:t>
            </a:r>
          </a:p>
          <a:p>
            <a:pPr algn="ctr"/>
            <a:r>
              <a:rPr lang="ru-RU" sz="2400" dirty="0" smtClean="0"/>
              <a:t>деревянная ложка – 6 минут 18 секунд.</a:t>
            </a:r>
          </a:p>
          <a:p>
            <a:endParaRPr lang="ru-RU" sz="2300" dirty="0"/>
          </a:p>
        </p:txBody>
      </p:sp>
      <p:pic>
        <p:nvPicPr>
          <p:cNvPr id="5121" name="Picture 1" descr="E:\Мои фотографии\2015\мамин ДР и опыты\сентябрь-1 2015 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86539">
            <a:off x="323528" y="620688"/>
            <a:ext cx="3780419" cy="2520280"/>
          </a:xfrm>
          <a:prstGeom prst="rect">
            <a:avLst/>
          </a:prstGeom>
          <a:noFill/>
        </p:spPr>
      </p:pic>
      <p:pic>
        <p:nvPicPr>
          <p:cNvPr id="5122" name="Picture 2" descr="E:\Мои фотографии\2015\мамин ДР и опыты\сентябрь-1 2015 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378042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293</Words>
  <Application>Microsoft Office PowerPoint</Application>
  <PresentationFormat>Экран (4:3)</PresentationFormat>
  <Paragraphs>31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автономное образовательное учреждение  «Средняя общеобразовательная школа №8 с углубленным изучением отдельных предметов г.Назарово Красноярского края»</vt:lpstr>
      <vt:lpstr> Цель: определить, почему по-разному нагреваются различные предметы, притом, что они нагревались в одинаковых условиях, но были изготовлены из разных материалов.  Гипотеза: я думаю, разные материалы имеют разную теплопроводность и что с увеличением температуры нагрева, они будут нагреваться в том же порядке.  </vt:lpstr>
      <vt:lpstr>Презентация PowerPoint</vt:lpstr>
      <vt:lpstr>Презентация PowerPoint</vt:lpstr>
      <vt:lpstr>Теплопроводность – перенос энергии от более нагретых участков тела к менее нагретым, в результате теплового движения и взаимодействия частиц.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created xsi:type="dcterms:W3CDTF">2013-11-17T09:47:53Z</dcterms:created>
  <dcterms:modified xsi:type="dcterms:W3CDTF">2015-11-11T01:40:29Z</dcterms:modified>
</cp:coreProperties>
</file>