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1" autoAdjust="0"/>
    <p:restoredTop sz="94713" autoAdjust="0"/>
  </p:normalViewPr>
  <p:slideViewPr>
    <p:cSldViewPr>
      <p:cViewPr>
        <p:scale>
          <a:sx n="112" d="100"/>
          <a:sy n="112" d="100"/>
        </p:scale>
        <p:origin x="-158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97F85F-A59D-4BC0-98B8-5FDE4FF042EC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E040EB-96B8-4B6A-BA75-91C9EAA3C63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97F85F-A59D-4BC0-98B8-5FDE4FF042EC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26.09.2016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E040EB-96B8-4B6A-BA75-91C9EAA3C634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 гостях у природы»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360704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Муниципального бюджетного дошкольного образовательного учреждения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«Детский сад комбинированного вида с группами для детей с нарушениями речи №68»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0" y="-5986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Полученные работы вывешивались на выставку, для просмотра родителями.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:\город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88840"/>
            <a:ext cx="7632848" cy="42934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935933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с родителями: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предложила родителям закрепить название растений с детьми дома. Познакомить с консультацией «Береги природу».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Итог: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Дети  закрепили  названия деревьев, овощей, фруктов, птиц.  Узнали правила поведения в природе. Стали более  внимательнее к природе.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родителей появился интерес к образовательному процессу, развитию творчества, знаний и умений у детей, желание общаться с педагогами, участвовать в жизни группы.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957393"/>
            <a:ext cx="9144000" cy="530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Использованная литература: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Программа: “От рождения до школы” Н.Е. Вераксы, Т.С. Коморовой. Мозайка – Синтез, 2012.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“Ознакомление с природой в детском саду”  средняя группа, О.А. Соломенникова  . Мозайка – Синтез, Москва 2016.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“Изобразительная деятельность”     средняя группа, Т.С. Комарова  . Мозайка – Синтез, Москва 2016.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Методическое пособие “Развивающие игры”  З.М. Зарипова, Р. С. Исаева. Казань. 2013.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Аппликация с детьми 4-5 лет. Конспект занятий. Мозайка- Синтез, 2007. Колдина Д. Н.  </a:t>
            </a:r>
            <a:endParaRPr kumimoji="0" lang="tt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Мир, окружающий ребенка, — это прежде всего мир природы с безграничным  богатством явлений, с неисчерпаемой красотой. Здесь,  в природе, вечный источник детского разума.                             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В.Сухомлинский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Проект </a:t>
            </a:r>
            <a:r>
              <a:rPr lang="ru-RU" dirty="0" smtClean="0"/>
              <a:t> игры «В гостях у природы» в </a:t>
            </a:r>
            <a:r>
              <a:rPr lang="ru-RU" b="1" dirty="0" smtClean="0"/>
              <a:t> средней группе №12.</a:t>
            </a:r>
            <a:endParaRPr lang="ru-RU" dirty="0" smtClean="0"/>
          </a:p>
          <a:p>
            <a:r>
              <a:rPr lang="ru-RU" b="1" u="sng" dirty="0" smtClean="0"/>
              <a:t>Автор проекта</a:t>
            </a:r>
            <a:r>
              <a:rPr lang="ru-RU" dirty="0" smtClean="0"/>
              <a:t>: </a:t>
            </a:r>
            <a:r>
              <a:rPr lang="ru-RU" dirty="0" err="1" smtClean="0"/>
              <a:t>Яруллина</a:t>
            </a:r>
            <a:r>
              <a:rPr lang="ru-RU" dirty="0" smtClean="0"/>
              <a:t> Г.Н.</a:t>
            </a:r>
          </a:p>
          <a:p>
            <a:r>
              <a:rPr lang="ru-RU" b="1" u="sng" dirty="0" smtClean="0"/>
              <a:t>Вид  проекта</a:t>
            </a:r>
            <a:r>
              <a:rPr lang="ru-RU" dirty="0" smtClean="0"/>
              <a:t>:  познавательно - исследовательский</a:t>
            </a:r>
          </a:p>
          <a:p>
            <a:r>
              <a:rPr lang="ru-RU" b="1" u="sng" dirty="0" smtClean="0"/>
              <a:t>Продолжительность</a:t>
            </a:r>
            <a:r>
              <a:rPr lang="ru-RU" dirty="0" smtClean="0"/>
              <a:t>: среднесрочный</a:t>
            </a:r>
          </a:p>
          <a:p>
            <a:r>
              <a:rPr lang="ru-RU" b="1" u="sng" dirty="0" smtClean="0"/>
              <a:t>Участники</a:t>
            </a:r>
            <a:r>
              <a:rPr lang="ru-RU" dirty="0" smtClean="0"/>
              <a:t>: дети средней группы, воспитатели и родители.</a:t>
            </a:r>
          </a:p>
          <a:p>
            <a:r>
              <a:rPr lang="ru-RU" b="1" u="sng" dirty="0" smtClean="0"/>
              <a:t>Актуальность</a:t>
            </a:r>
            <a:r>
              <a:rPr lang="ru-RU" u="sng" dirty="0" smtClean="0"/>
              <a:t>:</a:t>
            </a:r>
            <a:r>
              <a:rPr lang="ru-RU" b="1" i="1" dirty="0" smtClean="0"/>
              <a:t>  </a:t>
            </a:r>
            <a:r>
              <a:rPr lang="ru-RU" i="1" dirty="0" smtClean="0"/>
              <a:t>    </a:t>
            </a:r>
            <a:r>
              <a:rPr lang="ru-RU" dirty="0" smtClean="0"/>
              <a:t>Воспитание экологически грамотного человека одна из актуальных проблем нашего времени. Если мы не научим детей любить и беречь природу, во что может превратиться наш город, наша страна, наша планета. Осознание ценности природы  для людей, для братьев наших меньших,  поможет подрастающему поколению избежать экологических кризисов в будущем.  Причиной многих неблаговидных поступков, которые совершают люди по отношению к природе, является незнание. Взрослый должен помочь ребенку увидеть то, что он не заметил, помочь ему познать всю красоту природы, разобраться, в чем ее польза.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 проекта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Расширить представление детей о природе,  закрепить характерные признаки растений, развить связную речь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u="sng" dirty="0" smtClean="0"/>
              <a:t>Задачи проекта</a:t>
            </a:r>
            <a:r>
              <a:rPr lang="ru-RU" sz="2800" dirty="0" smtClean="0"/>
              <a:t>:</a:t>
            </a:r>
          </a:p>
          <a:p>
            <a:pPr>
              <a:buNone/>
            </a:pPr>
            <a:r>
              <a:rPr lang="ru-RU" sz="2800" dirty="0" smtClean="0"/>
              <a:t>1.Формировать интерес детей к  природы,</a:t>
            </a:r>
          </a:p>
          <a:p>
            <a:pPr>
              <a:buNone/>
            </a:pPr>
            <a:r>
              <a:rPr lang="ru-RU" sz="2800" dirty="0" smtClean="0"/>
              <a:t>умение взаимодействовать с окружающим миром.</a:t>
            </a:r>
          </a:p>
          <a:p>
            <a:pPr>
              <a:buNone/>
            </a:pPr>
            <a:r>
              <a:rPr lang="ru-RU" sz="2800" dirty="0" smtClean="0"/>
              <a:t>2.Развивать связную речь, чувственность к живой природе.</a:t>
            </a:r>
          </a:p>
          <a:p>
            <a:pPr>
              <a:buNone/>
            </a:pPr>
            <a:r>
              <a:rPr lang="ru-RU" sz="2800" dirty="0" smtClean="0"/>
              <a:t>3.Формировать умения устанавливать простейшие связи между явлениями живой  природы.</a:t>
            </a:r>
          </a:p>
          <a:p>
            <a:pPr>
              <a:buNone/>
            </a:pPr>
            <a:r>
              <a:rPr lang="ru-RU" sz="2800" dirty="0" smtClean="0"/>
              <a:t>4.Воспитывать интерес и уважение к чужому и собственному труду, умение видеть его результаты..</a:t>
            </a:r>
          </a:p>
          <a:p>
            <a:pPr>
              <a:buNone/>
            </a:pPr>
            <a:r>
              <a:rPr lang="ru-RU" sz="2800" dirty="0" smtClean="0"/>
              <a:t>5.Учить детей отражать полученные знания в рассказах и продуктивных видах 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ru-RU" dirty="0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1037389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Форма работы с детьми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Наблюдения, беседы, чтение художественной литературы, продуктивная деятельность, тематические прогулки, игра, на аппликации наклеивание деревьев.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Ожидаемые результаты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интереса детей к исследовательской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умения работать в коллективе, наблюдать, развивать внимательность.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Воспитание любознательности и эмоциональной отзывчивости.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Привлечение родителей в педагогический процесс.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58644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ru-RU" sz="1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Этапы реализации проекта</a:t>
            </a:r>
            <a:r>
              <a:rPr lang="ru-RU" sz="1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Организационный: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Поисковая работа по подбору иллюстраций, методической литературы, дидактического материала, игр,  стихотворений. Рассматривание репродукций. Подбор оборудования.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Основной этап: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чтение художественной литературы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755576" y="2708920"/>
            <a:ext cx="838842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Люблю берёзку русскую,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светлую, то грустную,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белом сарафанчике,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платочками в карманчиках,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красивыми застёжками,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зелёными серёжками.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Люблю её нарядную,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Родную, ненаглядную,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ясную, кипучую.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Люблю берёзку русскую.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4427984" y="3291125"/>
            <a:ext cx="43204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Русская берёзка, нет тебя красивей,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Ты в веках осталась символом России.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Белая, как лебедь, гибкая, как ветер,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Статная, родная, краше нет на свете.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-21287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 детьми проводились беседы о природе, занятия по аппликации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проект игры эко\20160920_0944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8067233" cy="453781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34527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вечерний отрезок времени играя в дидактическую игру « В гостях у природы», закреплялись полученные знания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9395" name="Picture 3" descr="C:\Users\BEKE\Desktop\проект игры эко\эко\DSC_0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648876" cy="5080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-100492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Обобщающий этап.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 время прогулок предлагала детям найти деревья, назвать какие деревья растут на нашем участке. Рассматривали овощи в огороде. Наблюдали за птицами на территории детского сада.  Играли в различные игры, такие как «С какого дерева листок?»,»Раз, два, три к дереву беги!»,«Назови ласково» и др.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42" name="Picture 2" descr="C:\Users\BEKE\Desktop\проект игры эко\эко\DSC_0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73017"/>
            <a:ext cx="4464496" cy="2965124"/>
          </a:xfrm>
          <a:prstGeom prst="rect">
            <a:avLst/>
          </a:prstGeom>
          <a:noFill/>
        </p:spPr>
      </p:pic>
      <p:pic>
        <p:nvPicPr>
          <p:cNvPr id="61443" name="Picture 3" descr="C:\Users\BEKE\Desktop\проект игры эко\эко\DSC_0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7" y="3573016"/>
            <a:ext cx="4445229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561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1_Поток</vt:lpstr>
      <vt:lpstr>«В гостях у природы»</vt:lpstr>
      <vt:lpstr>Слайд 2</vt:lpstr>
      <vt:lpstr>Слайд 3</vt:lpstr>
      <vt:lpstr>Цель проекта: Расширить представление детей о природе,  закрепить характерные признаки растений, развить связную речь</vt:lpstr>
      <vt:lpstr>Слайд 5</vt:lpstr>
      <vt:lpstr>Этапы реализации проекта: 1. Организационный: Поисковая работа по подбору иллюстраций, методической литературы, дидактического материала, игр,  стихотворений. Рассматривание репродукций. Подбор оборудования. 2. Основной этап:   чтение художественной литературы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BEKE</dc:creator>
  <cp:lastModifiedBy>BEKE</cp:lastModifiedBy>
  <cp:revision>7</cp:revision>
  <dcterms:created xsi:type="dcterms:W3CDTF">2016-09-23T15:13:04Z</dcterms:created>
  <dcterms:modified xsi:type="dcterms:W3CDTF">2016-09-26T18:32:48Z</dcterms:modified>
</cp:coreProperties>
</file>