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E6677-0DA7-4C84-A348-B6DB17D9B84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2A98B-68E2-4DCF-994B-0DA96CEA2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524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Гусев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9A098-1714-49CD-9184-62BB8DA6C46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prudy-siela-pieriekopnoie-piervaia-chast-kraieviedchieskii-matierial.html" TargetMode="External"/><Relationship Id="rId2" Type="http://schemas.openxmlformats.org/officeDocument/2006/relationships/hyperlink" Target="https://ru.wikipedia.org/wiki/&#1052;&#1072;&#1083;&#1099;&#1081;_&#1059;&#1079;&#1077;&#1085;&#1100;_(&#1088;&#1077;&#1082;&#1072;)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080119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tx1"/>
                </a:solidFill>
              </a:rPr>
              <a:t>Водоемы моего края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596987"/>
            <a:ext cx="5184576" cy="2208277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Работу выполнил: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 ученик 3 класса МОУ «СОШ </a:t>
            </a:r>
            <a:r>
              <a:rPr lang="ru-RU" dirty="0" err="1">
                <a:solidFill>
                  <a:schemeClr val="tx1"/>
                </a:solidFill>
              </a:rPr>
              <a:t>с.Перекопное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Ершовского</a:t>
            </a:r>
            <a:r>
              <a:rPr lang="ru-RU" dirty="0">
                <a:solidFill>
                  <a:schemeClr val="tx1"/>
                </a:solidFill>
              </a:rPr>
              <a:t> района Саратовской области»</a:t>
            </a:r>
          </a:p>
          <a:p>
            <a:pPr algn="r"/>
            <a:r>
              <a:rPr lang="ru-RU" b="1" i="1" dirty="0">
                <a:solidFill>
                  <a:schemeClr val="tx1"/>
                </a:solidFill>
              </a:rPr>
              <a:t>Лавров Сережа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Руководитель: </a:t>
            </a:r>
          </a:p>
          <a:p>
            <a:pPr algn="r"/>
            <a:r>
              <a:rPr lang="ru-RU" b="1" i="1" dirty="0">
                <a:solidFill>
                  <a:schemeClr val="tx1"/>
                </a:solidFill>
              </a:rPr>
              <a:t>Лаврова Ольга Александровна</a:t>
            </a:r>
          </a:p>
          <a:p>
            <a:endParaRPr lang="ru-RU" dirty="0"/>
          </a:p>
        </p:txBody>
      </p:sp>
      <p:pic>
        <p:nvPicPr>
          <p:cNvPr id="1026" name="Picture 2" descr="G:\конкурсы\WP_20171004_16_56_17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" y="2060848"/>
            <a:ext cx="3851920" cy="307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1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2" y="357166"/>
            <a:ext cx="3857652" cy="307183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Пруды </a:t>
            </a:r>
            <a:r>
              <a:rPr lang="ru-RU" dirty="0" err="1" smtClean="0"/>
              <a:t>Мунино</a:t>
            </a:r>
            <a:r>
              <a:rPr lang="ru-RU" dirty="0" smtClean="0"/>
              <a:t> и Кирсанов часто были местом отдыха сельчан, что сохранилось и по сей день В этих прудах водилась щука, карась, линь. Щуки ловились до 18 кг. Пруды названы, возможно, по фамилиям помещиков. По берегам пруда Кирсанов росли яблони, ежевика.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4282" y="3643314"/>
            <a:ext cx="8472519" cy="27860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Самый глубокий и крупный по площади пруд- Сифонный, сельчане его называют Сифон. Здесь самая чистая вода из всех наших прудов. После Великой Отечественной войны, когда в ремонтной мастерской ещё не было установок по приготовлению дистиллированной воды для аккумуляторных батарей, аккумуляторщики брали воду из Сифона. В Сифоне водилась плотва, краснопёрка, щука, карп. Попадались карпы весом до десяти килограммов.</a:t>
            </a:r>
            <a:endParaRPr lang="ru-RU" dirty="0"/>
          </a:p>
        </p:txBody>
      </p:sp>
      <p:pic>
        <p:nvPicPr>
          <p:cNvPr id="7" name="Рисунок 6" descr="Пруд Мунино."/>
          <p:cNvPicPr/>
          <p:nvPr/>
        </p:nvPicPr>
        <p:blipFill>
          <a:blip r:embed="rId2"/>
          <a:srcRect l="4872" t="23622" r="4872" b="8858"/>
          <a:stretch>
            <a:fillRect/>
          </a:stretch>
        </p:blipFill>
        <p:spPr bwMode="auto">
          <a:xfrm>
            <a:off x="285720" y="357166"/>
            <a:ext cx="4361305" cy="300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05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3717032"/>
            <a:ext cx="8429684" cy="26642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 большому сожалению с каждым годом водоемы наши загрязняются. Зарастает камышом речка, пруды; засоряются берега горами мусора, меняется качество воды. К таким печальным последствиям приводят водоемы сами жители села. Хочется обратиться к односельчанам с просьбой – давайте беречь и любить водоемы нашего родного края!</a:t>
            </a:r>
            <a:endParaRPr lang="ru-RU" sz="2400" dirty="0"/>
          </a:p>
        </p:txBody>
      </p:sp>
      <p:pic>
        <p:nvPicPr>
          <p:cNvPr id="4098" name="Picture 2" descr="C:\Users\User\Desktop\конкурсы\WP_20171004_16_58_07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4743" y="404664"/>
            <a:ext cx="3786214" cy="2928958"/>
          </a:xfrm>
          <a:prstGeom prst="rect">
            <a:avLst/>
          </a:prstGeom>
          <a:noFill/>
        </p:spPr>
      </p:pic>
      <p:pic>
        <p:nvPicPr>
          <p:cNvPr id="7" name="Содержимое 4" descr="Пруд Мунино."/>
          <p:cNvPicPr>
            <a:picLocks/>
          </p:cNvPicPr>
          <p:nvPr/>
        </p:nvPicPr>
        <p:blipFill>
          <a:blip r:embed="rId3"/>
          <a:srcRect l="8858" t="23622" r="4872" b="8268"/>
          <a:stretch>
            <a:fillRect/>
          </a:stretch>
        </p:blipFill>
        <p:spPr bwMode="auto">
          <a:xfrm>
            <a:off x="539552" y="764704"/>
            <a:ext cx="36433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71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474024" cy="4392488"/>
          </a:xfrm>
          <a:noFill/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Char char="•"/>
            </a:pPr>
            <a:r>
              <a:rPr lang="ru-RU" sz="2000" dirty="0" smtClean="0"/>
              <a:t>Министерство сельского хозяйства РФ </a:t>
            </a:r>
            <a:r>
              <a:rPr lang="ru-RU" sz="2000" dirty="0" err="1" smtClean="0"/>
              <a:t>Ершовского</a:t>
            </a:r>
            <a:r>
              <a:rPr lang="ru-RU" sz="2000" dirty="0" smtClean="0"/>
              <a:t> филиала ФГУ Управление «</a:t>
            </a:r>
            <a:r>
              <a:rPr lang="ru-RU" sz="2000" dirty="0" err="1" smtClean="0"/>
              <a:t>Саратовмелиоводхоз</a:t>
            </a:r>
            <a:r>
              <a:rPr lang="ru-RU" sz="2000" dirty="0" smtClean="0"/>
              <a:t>» Правила эксплуатации гидротехнического сооружения </a:t>
            </a:r>
            <a:r>
              <a:rPr lang="ru-RU" sz="2000" dirty="0" err="1" smtClean="0"/>
              <a:t>Верхнеперекопновского</a:t>
            </a:r>
            <a:r>
              <a:rPr lang="ru-RU" sz="2000" dirty="0" smtClean="0"/>
              <a:t> водохранилища на р. М.Узень </a:t>
            </a:r>
            <a:r>
              <a:rPr lang="ru-RU" sz="2000" dirty="0" err="1" smtClean="0"/>
              <a:t>Ершовского</a:t>
            </a:r>
            <a:r>
              <a:rPr lang="ru-RU" sz="2000" dirty="0" smtClean="0"/>
              <a:t> района Саратовской области.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000" dirty="0" smtClean="0">
                <a:hlinkClick r:id="rId2"/>
              </a:rPr>
              <a:t>https://ru.wikipedia.org/wiki/</a:t>
            </a:r>
            <a:r>
              <a:rPr lang="ru-RU" sz="2000" dirty="0" err="1" smtClean="0">
                <a:hlinkClick r:id="rId2"/>
              </a:rPr>
              <a:t>Малый_Узень_</a:t>
            </a:r>
            <a:r>
              <a:rPr lang="ru-RU" sz="2000" dirty="0" smtClean="0">
                <a:hlinkClick r:id="rId2"/>
              </a:rPr>
              <a:t>(река)</a:t>
            </a:r>
            <a:endParaRPr lang="ru-RU" sz="2000" dirty="0" smtClean="0"/>
          </a:p>
          <a:p>
            <a:pPr marL="0" indent="0">
              <a:buFont typeface="Arial" pitchFamily="34" charset="0"/>
              <a:buChar char="•"/>
            </a:pPr>
            <a:r>
              <a:rPr lang="ru-RU" sz="2000" u="sng" dirty="0" smtClean="0">
                <a:hlinkClick r:id="rId3"/>
              </a:rPr>
              <a:t>https://multiurok.ru/files/prudy-siela-pieriekopnoie-piervaia-chast-kraieviedchieskii-matierial.html</a:t>
            </a:r>
            <a:endParaRPr lang="ru-RU" sz="2000" dirty="0" smtClean="0"/>
          </a:p>
          <a:p>
            <a:pPr marL="0" indent="0">
              <a:buFont typeface="Arial" pitchFamily="34" charset="0"/>
              <a:buChar char="•"/>
            </a:pPr>
            <a:endParaRPr lang="ru-RU" dirty="0" smtClean="0"/>
          </a:p>
          <a:p>
            <a:pPr marL="0" indent="0"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274638"/>
            <a:ext cx="8280000" cy="6540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Источники: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787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2924944"/>
            <a:ext cx="7543800" cy="2866256"/>
          </a:xfrm>
        </p:spPr>
        <p:txBody>
          <a:bodyPr/>
          <a:lstStyle/>
          <a:p>
            <a:pPr algn="ctr"/>
            <a:r>
              <a:rPr lang="ru-RU" sz="6000" b="1" i="1" dirty="0" smtClean="0"/>
              <a:t>СПАСИБО ЗА ВНИМАНИЕ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3592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конкурсы\WP_20171004_16_58_27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658812"/>
            <a:ext cx="3528392" cy="4930427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/>
              <a:t>Привет тебе, мой край родной,</a:t>
            </a:r>
            <a:br>
              <a:rPr lang="ru-RU" b="1" i="1" dirty="0"/>
            </a:br>
            <a:r>
              <a:rPr lang="ru-RU" b="1" i="1" dirty="0"/>
              <a:t>С твоими тёмными лесами,</a:t>
            </a:r>
            <a:br>
              <a:rPr lang="ru-RU" b="1" i="1" dirty="0"/>
            </a:br>
            <a:r>
              <a:rPr lang="ru-RU" b="1" i="1" dirty="0"/>
              <a:t>С твоей великою рекой,</a:t>
            </a:r>
            <a:br>
              <a:rPr lang="ru-RU" b="1" i="1" dirty="0"/>
            </a:br>
            <a:r>
              <a:rPr lang="ru-RU" b="1" i="1" dirty="0"/>
              <a:t>И неоглядными полями!</a:t>
            </a:r>
          </a:p>
          <a:p>
            <a:pPr algn="ctr">
              <a:buNone/>
            </a:pPr>
            <a:r>
              <a:rPr lang="ru-RU" b="1" i="1" dirty="0"/>
              <a:t>     Привет тебе, народ родимый,</a:t>
            </a:r>
            <a:br>
              <a:rPr lang="ru-RU" b="1" i="1" dirty="0"/>
            </a:br>
            <a:r>
              <a:rPr lang="ru-RU" b="1" i="1" dirty="0"/>
              <a:t>Герой труда неутомимый,</a:t>
            </a:r>
            <a:br>
              <a:rPr lang="ru-RU" b="1" i="1" dirty="0"/>
            </a:br>
            <a:r>
              <a:rPr lang="ru-RU" b="1" i="1" dirty="0"/>
              <a:t>Среди зимы и в летний зной!</a:t>
            </a:r>
            <a:br>
              <a:rPr lang="ru-RU" b="1" i="1" dirty="0"/>
            </a:br>
            <a:r>
              <a:rPr lang="ru-RU" b="1" i="1" dirty="0"/>
              <a:t>Привет тебе, мой край родной!</a:t>
            </a:r>
          </a:p>
          <a:p>
            <a:pPr marL="0" indent="0" algn="r">
              <a:buNone/>
            </a:pPr>
            <a:r>
              <a:rPr lang="ru-RU" b="1" i="1" dirty="0"/>
              <a:t>                                  </a:t>
            </a:r>
          </a:p>
          <a:p>
            <a:pPr marL="0" indent="0" algn="r">
              <a:buNone/>
            </a:pPr>
            <a:r>
              <a:rPr lang="ru-RU" b="1" i="1" dirty="0"/>
              <a:t>                        </a:t>
            </a:r>
            <a:r>
              <a:rPr lang="ru-RU" b="1" i="1" dirty="0" err="1"/>
              <a:t>С.Дрожжин</a:t>
            </a:r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mycdn.me/image?id=835251504031&amp;t=3&amp;plc=WEB&amp;tkn=*wi1MGuuYharol3-pJSRKVTouIhw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12" t="78" r="21100" b="6250"/>
          <a:stretch>
            <a:fillRect/>
          </a:stretch>
        </p:blipFill>
        <p:spPr bwMode="auto">
          <a:xfrm>
            <a:off x="457200" y="908720"/>
            <a:ext cx="3754760" cy="4752756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980728"/>
            <a:ext cx="4038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каждого человека есть свой родной край, своя малая Родина. Моя Родина – это село </a:t>
            </a:r>
            <a:r>
              <a:rPr lang="ru-RU" dirty="0" err="1"/>
              <a:t>Перекопное</a:t>
            </a:r>
            <a:r>
              <a:rPr lang="ru-RU" dirty="0"/>
              <a:t>, которое расположено в </a:t>
            </a:r>
            <a:r>
              <a:rPr lang="ru-RU" dirty="0" err="1"/>
              <a:t>Ершовском</a:t>
            </a:r>
            <a:r>
              <a:rPr lang="ru-RU" dirty="0"/>
              <a:t> районе Саратовской области . Здесь я родился, живу, учусь. Здесь живет моя семья. </a:t>
            </a:r>
            <a:br>
              <a:rPr lang="ru-RU" dirty="0"/>
            </a:br>
            <a:r>
              <a:rPr lang="ru-RU" dirty="0"/>
              <a:t>У каждый Родины есть свои особенности. Особенностью моего родного уголка является множество водоемов, находящихся на его территории. Вот о них-то я и хотел рассказать.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1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714356"/>
            <a:ext cx="4027496" cy="6429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Река Малый Узень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428604"/>
            <a:ext cx="3900486" cy="569755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Волны бегут по реке осторожно.</a:t>
            </a:r>
          </a:p>
          <a:p>
            <a:pPr algn="ctr">
              <a:buNone/>
            </a:pPr>
            <a:r>
              <a:rPr lang="ru-RU" b="1" i="1" dirty="0" smtClean="0"/>
              <a:t>Малый Узень - небольшая река.</a:t>
            </a:r>
          </a:p>
          <a:p>
            <a:pPr algn="ctr">
              <a:buNone/>
            </a:pPr>
            <a:r>
              <a:rPr lang="ru-RU" b="1" i="1" dirty="0" smtClean="0"/>
              <a:t>Сердцем течёт по степям по заволжским,</a:t>
            </a:r>
          </a:p>
          <a:p>
            <a:pPr algn="ctr">
              <a:buNone/>
            </a:pPr>
            <a:r>
              <a:rPr lang="ru-RU" b="1" i="1" dirty="0" smtClean="0"/>
              <a:t>Не широка, даже не глубока.</a:t>
            </a:r>
          </a:p>
          <a:p>
            <a:pPr algn="ctr"/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Эта река по степи нашей дикой</a:t>
            </a:r>
          </a:p>
          <a:p>
            <a:pPr algn="ctr">
              <a:buNone/>
            </a:pPr>
            <a:r>
              <a:rPr lang="ru-RU" b="1" i="1" dirty="0" smtClean="0"/>
              <a:t>Мерно течёт, людям воду даёт.</a:t>
            </a:r>
          </a:p>
          <a:p>
            <a:pPr algn="ctr">
              <a:buNone/>
            </a:pPr>
            <a:r>
              <a:rPr lang="ru-RU" b="1" i="1" dirty="0" smtClean="0"/>
              <a:t>И в города, и в степные станицы</a:t>
            </a:r>
          </a:p>
          <a:p>
            <a:pPr algn="ctr">
              <a:buNone/>
            </a:pPr>
            <a:r>
              <a:rPr lang="ru-RU" b="1" i="1" dirty="0" smtClean="0"/>
              <a:t>Жизнь вместе с влагой степенно ведёт.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sz="2300" b="1" i="1" dirty="0" smtClean="0"/>
              <a:t>Владимир </a:t>
            </a:r>
            <a:r>
              <a:rPr lang="ru-RU" sz="2300" b="1" i="1" dirty="0" err="1" smtClean="0"/>
              <a:t>Ананьев-Степной</a:t>
            </a:r>
            <a:r>
              <a:rPr lang="ru-RU" sz="2300" b="1" i="1" dirty="0" smtClean="0"/>
              <a:t>.</a:t>
            </a:r>
            <a:endParaRPr lang="ru-RU" sz="2300" b="1" i="1" dirty="0"/>
          </a:p>
        </p:txBody>
      </p:sp>
      <p:pic>
        <p:nvPicPr>
          <p:cNvPr id="2050" name="Picture 2" descr="C:\Users\User\Desktop\конкурсы\WP_20171004_16_49_27_Pro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32040" y="1988840"/>
            <a:ext cx="3672408" cy="36417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93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285728"/>
            <a:ext cx="5329246" cy="429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селе протекает река Малый Узень. Эта река берёт начало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Ершовском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районе, затем минуя село Новая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Краснянка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она попадает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Перекопновское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водохранилище. Длина течения — от 638 до 300 километров. Протекая через всё село, она делит его на две части. Кончается река в степях Казахстана. В реке водится рыба, что делает ее привлекательной для туризма и рыболовного промысла. Здесь обитает несколько разновидностей рыбы, среди которых щука, карась, плотва, окунь и другие.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6000760" y="285728"/>
            <a:ext cx="2928958" cy="614366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2900" b="1" i="1" dirty="0" smtClean="0"/>
              <a:t>Ты скромна, как девчонка,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И безмолвна, как тень.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Ах ты, речка-речонка,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Речка Малый Узень.</a:t>
            </a:r>
          </a:p>
          <a:p>
            <a:pPr algn="ctr"/>
            <a:endParaRPr lang="ru-RU" sz="2900" b="1" i="1" dirty="0" smtClean="0"/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Камыши невысоко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Над тобою стоят,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Тальники да осока-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Вот и весь твой наряд.</a:t>
            </a:r>
          </a:p>
          <a:p>
            <a:pPr algn="ctr"/>
            <a:endParaRPr lang="ru-RU" sz="2900" b="1" i="1" dirty="0" smtClean="0"/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Речка малая эта-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Кулику до колен-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Всех мальчишек на лето</a:t>
            </a:r>
          </a:p>
          <a:p>
            <a:pPr algn="ctr"/>
            <a:endParaRPr lang="ru-RU" sz="2900" b="1" i="1" dirty="0" smtClean="0"/>
          </a:p>
          <a:p>
            <a:pPr algn="ctr">
              <a:buNone/>
            </a:pPr>
            <a:r>
              <a:rPr lang="ru-RU" sz="2900" b="1" i="1" dirty="0" smtClean="0"/>
              <a:t>Забирала ты в плен.</a:t>
            </a:r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2500" i="1" dirty="0" smtClean="0"/>
              <a:t>Уполовников В. И.</a:t>
            </a:r>
            <a:endParaRPr lang="ru-RU" i="1" dirty="0"/>
          </a:p>
        </p:txBody>
      </p:sp>
      <p:pic>
        <p:nvPicPr>
          <p:cNvPr id="3074" name="Picture 2" descr="C:\Users\User\Desktop\конкурсы\WP_20171004_16_53_32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581128"/>
            <a:ext cx="5143536" cy="1991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518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14291"/>
            <a:ext cx="4211668" cy="857256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Верхнеперекопновское</a:t>
            </a:r>
            <a:r>
              <a:rPr lang="ru-RU" dirty="0" smtClean="0"/>
              <a:t> водохранилище.</a:t>
            </a:r>
            <a:endParaRPr lang="ru-RU" dirty="0"/>
          </a:p>
        </p:txBody>
      </p:sp>
      <p:pic>
        <p:nvPicPr>
          <p:cNvPr id="10" name="Содержимое 9" descr="Водохранилище"/>
          <p:cNvPicPr>
            <a:picLocks noGrp="1"/>
          </p:cNvPicPr>
          <p:nvPr>
            <p:ph sz="half" idx="2"/>
          </p:nvPr>
        </p:nvPicPr>
        <p:blipFill>
          <a:blip r:embed="rId2"/>
          <a:srcRect l="4872" t="23622" r="3986" b="7677"/>
          <a:stretch>
            <a:fillRect/>
          </a:stretch>
        </p:blipFill>
        <p:spPr bwMode="auto">
          <a:xfrm>
            <a:off x="4500562" y="357166"/>
            <a:ext cx="43577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857224" y="3143248"/>
            <a:ext cx="7929617" cy="335758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Водохранилище расположено в верховье реки Малый Узень, в 0,5 км ниже впадения балки </a:t>
            </a:r>
            <a:r>
              <a:rPr lang="ru-RU" dirty="0" err="1" smtClean="0"/>
              <a:t>Парубатки</a:t>
            </a:r>
            <a:r>
              <a:rPr lang="ru-RU" dirty="0" smtClean="0"/>
              <a:t> и в 2,5 км выше села </a:t>
            </a:r>
            <a:r>
              <a:rPr lang="ru-RU" dirty="0" err="1" smtClean="0"/>
              <a:t>Перекопное</a:t>
            </a:r>
            <a:r>
              <a:rPr lang="ru-RU" dirty="0" smtClean="0"/>
              <a:t>. Оно предназначено для аккумуляции волжской воды, подаваемой Саратовским каналом в межполивные периоды и вод весеннего стока с последующим использованием их для орошения прилегающих земель сельскохозяйственного водоснабжения. Гидроузел пущен в эксплуатацию в 1985 году. </a:t>
            </a:r>
          </a:p>
          <a:p>
            <a:endParaRPr lang="ru-RU" dirty="0"/>
          </a:p>
        </p:txBody>
      </p:sp>
      <p:pic>
        <p:nvPicPr>
          <p:cNvPr id="13" name="Рисунок 12" descr="http://gorod-ershov.ru/_fr/0/s5265563.jpg"/>
          <p:cNvPicPr/>
          <p:nvPr/>
        </p:nvPicPr>
        <p:blipFill>
          <a:blip r:embed="rId3"/>
          <a:srcRect l="42520" t="61098" r="30236" b="8525"/>
          <a:stretch>
            <a:fillRect/>
          </a:stretch>
        </p:blipFill>
        <p:spPr bwMode="auto">
          <a:xfrm>
            <a:off x="928662" y="1285860"/>
            <a:ext cx="3000396" cy="192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97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74638"/>
            <a:ext cx="5572164" cy="65403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Пруды села </a:t>
            </a:r>
            <a:r>
              <a:rPr lang="ru-RU" sz="3200" dirty="0" err="1" smtClean="0"/>
              <a:t>Перекопное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357686" y="1052735"/>
            <a:ext cx="4429156" cy="323352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</a:p>
          <a:p>
            <a:pPr>
              <a:buNone/>
            </a:pPr>
            <a:r>
              <a:rPr lang="ru-RU" sz="4200" b="1" i="1" dirty="0" smtClean="0"/>
              <a:t>   Заросший, старый сельский пруд:</a:t>
            </a:r>
            <a:br>
              <a:rPr lang="ru-RU" sz="4200" b="1" i="1" dirty="0" smtClean="0"/>
            </a:br>
            <a:r>
              <a:rPr lang="ru-RU" sz="4200" b="1" i="1" dirty="0" smtClean="0"/>
              <a:t>Кувшинки, ряска, камыши…</a:t>
            </a:r>
            <a:br>
              <a:rPr lang="ru-RU" sz="4200" b="1" i="1" dirty="0" smtClean="0"/>
            </a:br>
            <a:r>
              <a:rPr lang="ru-RU" sz="4200" b="1" i="1" dirty="0" smtClean="0"/>
              <a:t>Ракиты в сумрачной тиши</a:t>
            </a:r>
            <a:br>
              <a:rPr lang="ru-RU" sz="4200" b="1" i="1" dirty="0" smtClean="0"/>
            </a:br>
            <a:r>
              <a:rPr lang="ru-RU" sz="4200" b="1" i="1" dirty="0" smtClean="0"/>
              <a:t>По берегам его растут.</a:t>
            </a:r>
            <a:br>
              <a:rPr lang="ru-RU" sz="4200" b="1" i="1" dirty="0" smtClean="0"/>
            </a:br>
            <a:r>
              <a:rPr lang="ru-RU" sz="4200" b="1" i="1" dirty="0" smtClean="0"/>
              <a:t/>
            </a:r>
            <a:br>
              <a:rPr lang="ru-RU" sz="4200" b="1" i="1" dirty="0" smtClean="0"/>
            </a:br>
            <a:r>
              <a:rPr lang="ru-RU" sz="4200" b="1" i="1" dirty="0" smtClean="0"/>
              <a:t>Кувшинок воск, воды стекло,</a:t>
            </a:r>
            <a:br>
              <a:rPr lang="ru-RU" sz="4200" b="1" i="1" dirty="0" smtClean="0"/>
            </a:br>
            <a:r>
              <a:rPr lang="ru-RU" sz="4200" b="1" i="1" dirty="0" smtClean="0"/>
              <a:t>Душистых трав густой ковёр</a:t>
            </a:r>
            <a:br>
              <a:rPr lang="ru-RU" sz="4200" b="1" i="1" dirty="0" smtClean="0"/>
            </a:br>
            <a:r>
              <a:rPr lang="ru-RU" sz="4200" b="1" i="1" dirty="0" smtClean="0"/>
              <a:t>И чуть заметный лёгкий флёр -</a:t>
            </a:r>
            <a:br>
              <a:rPr lang="ru-RU" sz="4200" b="1" i="1" dirty="0" smtClean="0"/>
            </a:br>
            <a:r>
              <a:rPr lang="ru-RU" sz="4200" b="1" i="1" dirty="0" smtClean="0"/>
              <a:t>Всё чувство сказки привнесло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r>
              <a:rPr lang="ru-RU" sz="2500" b="1" i="1" dirty="0" err="1" smtClean="0"/>
              <a:t>В.Полторжицкий</a:t>
            </a:r>
            <a:endParaRPr lang="ru-RU" sz="2500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71472" y="4429132"/>
            <a:ext cx="8358246" cy="17859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В нашем селе находится много прудов. </a:t>
            </a:r>
          </a:p>
          <a:p>
            <a:pPr algn="ctr">
              <a:buNone/>
            </a:pPr>
            <a:r>
              <a:rPr lang="ru-RU" sz="2400" dirty="0" smtClean="0"/>
              <a:t>Вот названия некоторых из них: </a:t>
            </a:r>
            <a:r>
              <a:rPr lang="ru-RU" sz="2400" dirty="0" err="1" smtClean="0"/>
              <a:t>Мунино</a:t>
            </a:r>
            <a:r>
              <a:rPr lang="ru-RU" sz="2400" dirty="0" smtClean="0"/>
              <a:t>, Суходол, Сифон, Кирсанов, Пьяный, Грачёв, Панин, </a:t>
            </a:r>
            <a:r>
              <a:rPr lang="ru-RU" sz="2400" dirty="0" err="1" smtClean="0"/>
              <a:t>Лапшинов</a:t>
            </a:r>
            <a:r>
              <a:rPr lang="ru-RU" sz="2400" dirty="0" smtClean="0"/>
              <a:t>, </a:t>
            </a:r>
            <a:r>
              <a:rPr lang="ru-RU" sz="2400" dirty="0" err="1" smtClean="0"/>
              <a:t>Парубатка</a:t>
            </a:r>
            <a:r>
              <a:rPr lang="ru-RU" sz="2400" dirty="0" smtClean="0"/>
              <a:t>, Гусев, </a:t>
            </a:r>
            <a:r>
              <a:rPr lang="ru-RU" sz="2400" dirty="0" err="1" smtClean="0"/>
              <a:t>Морец</a:t>
            </a:r>
            <a:r>
              <a:rPr lang="ru-RU" sz="2400" dirty="0" smtClean="0"/>
              <a:t>, Тимонин. </a:t>
            </a:r>
            <a:endParaRPr lang="ru-RU" sz="2400" dirty="0"/>
          </a:p>
        </p:txBody>
      </p:sp>
      <p:pic>
        <p:nvPicPr>
          <p:cNvPr id="5" name="Рисунок 4" descr="Парубадка"/>
          <p:cNvPicPr/>
          <p:nvPr/>
        </p:nvPicPr>
        <p:blipFill>
          <a:blip r:embed="rId3"/>
          <a:srcRect l="4872" t="23622" r="4872" b="8268"/>
          <a:stretch>
            <a:fillRect/>
          </a:stretch>
        </p:blipFill>
        <p:spPr bwMode="auto">
          <a:xfrm>
            <a:off x="285720" y="1052736"/>
            <a:ext cx="39290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28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5013176"/>
            <a:ext cx="4040188" cy="151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Пруд </a:t>
            </a:r>
            <a:r>
              <a:rPr lang="ru-RU" dirty="0" err="1" smtClean="0"/>
              <a:t>Парубатка</a:t>
            </a:r>
            <a:r>
              <a:rPr lang="ru-RU" dirty="0" smtClean="0"/>
              <a:t>  называется также Новый пруд. Здесь ловятся карпы, щуки, караси, лини</a:t>
            </a:r>
            <a:endParaRPr lang="ru-RU" dirty="0"/>
          </a:p>
        </p:txBody>
      </p:sp>
      <p:pic>
        <p:nvPicPr>
          <p:cNvPr id="13" name="Содержимое 12" descr="Парубадка"/>
          <p:cNvPicPr>
            <a:picLocks noGrp="1"/>
          </p:cNvPicPr>
          <p:nvPr>
            <p:ph sz="half" idx="2"/>
          </p:nvPr>
        </p:nvPicPr>
        <p:blipFill>
          <a:blip r:embed="rId2"/>
          <a:srcRect l="4872" t="23622" r="4429" b="8268"/>
          <a:stretch>
            <a:fillRect/>
          </a:stretch>
        </p:blipFill>
        <p:spPr bwMode="auto">
          <a:xfrm>
            <a:off x="323528" y="548680"/>
            <a:ext cx="421484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Пруд Грачев возможно назван по фамилии помещика Грачёва. </a:t>
            </a:r>
            <a:endParaRPr lang="ru-RU" dirty="0"/>
          </a:p>
        </p:txBody>
      </p:sp>
      <p:pic>
        <p:nvPicPr>
          <p:cNvPr id="14" name="Содержимое 13" descr="Грачёва балка"/>
          <p:cNvPicPr>
            <a:picLocks noGrp="1"/>
          </p:cNvPicPr>
          <p:nvPr>
            <p:ph sz="quarter" idx="4"/>
          </p:nvPr>
        </p:nvPicPr>
        <p:blipFill>
          <a:blip r:embed="rId3"/>
          <a:srcRect l="4429" t="23032" r="3986" b="8268"/>
          <a:stretch>
            <a:fillRect/>
          </a:stretch>
        </p:blipFill>
        <p:spPr bwMode="auto">
          <a:xfrm>
            <a:off x="4932040" y="2852936"/>
            <a:ext cx="3888432" cy="343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65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1187624" y="332656"/>
            <a:ext cx="3170062" cy="2520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Пруд Суходол, как и многие другие пруды, использовались для орошения полей. Здесь водились щуки, лини, караси.</a:t>
            </a:r>
            <a:endParaRPr lang="ru-RU" dirty="0"/>
          </a:p>
        </p:txBody>
      </p:sp>
      <p:pic>
        <p:nvPicPr>
          <p:cNvPr id="10" name="Содержимое 9" descr="Пруд Суходол."/>
          <p:cNvPicPr>
            <a:picLocks noGrp="1"/>
          </p:cNvPicPr>
          <p:nvPr>
            <p:ph sz="half" idx="2"/>
          </p:nvPr>
        </p:nvPicPr>
        <p:blipFill>
          <a:blip r:embed="rId2"/>
          <a:srcRect l="4872" t="23622" r="4429" b="8268"/>
          <a:stretch>
            <a:fillRect/>
          </a:stretch>
        </p:blipFill>
        <p:spPr bwMode="auto">
          <a:xfrm>
            <a:off x="251520" y="2636912"/>
            <a:ext cx="366428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395536" y="4869160"/>
            <a:ext cx="8462744" cy="1800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Интересное название у пруда Пьяный. По одной  из версий  в этом пруду утонуло много пьяных людей. А по другой - якобы в давние времена строили плотину наёмные крестьяне. Они на лошадях возили землю для плотины, помещик давал людям деньги, на которые крестьяне пили. В Пьяном водилась щука, сазан. В Морце тоже водилась щука.</a:t>
            </a:r>
            <a:endParaRPr lang="ru-RU" dirty="0"/>
          </a:p>
        </p:txBody>
      </p:sp>
      <p:pic>
        <p:nvPicPr>
          <p:cNvPr id="15" name="Содержимое 14" descr="Пруд Морец."/>
          <p:cNvPicPr>
            <a:picLocks noGrp="1"/>
          </p:cNvPicPr>
          <p:nvPr>
            <p:ph sz="quarter" idx="4"/>
          </p:nvPr>
        </p:nvPicPr>
        <p:blipFill>
          <a:blip r:embed="rId3"/>
          <a:srcRect l="4872" t="23622" r="4429" b="7677"/>
          <a:stretch>
            <a:fillRect/>
          </a:stretch>
        </p:blipFill>
        <p:spPr bwMode="auto">
          <a:xfrm>
            <a:off x="4499992" y="332656"/>
            <a:ext cx="4248472" cy="358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7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</TotalTime>
  <Words>656</Words>
  <Application>Microsoft Office PowerPoint</Application>
  <PresentationFormat>Экран (4:3)</PresentationFormat>
  <Paragraphs>80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Водоемы моего края</vt:lpstr>
      <vt:lpstr>Презентация PowerPoint</vt:lpstr>
      <vt:lpstr>Презентация PowerPoint</vt:lpstr>
      <vt:lpstr>Река Малый Узень</vt:lpstr>
      <vt:lpstr>Презентация PowerPoint</vt:lpstr>
      <vt:lpstr>Презентация PowerPoint</vt:lpstr>
      <vt:lpstr>Пруды села Перекопное.</vt:lpstr>
      <vt:lpstr>Презентация PowerPoint</vt:lpstr>
      <vt:lpstr>Презентация PowerPoint</vt:lpstr>
      <vt:lpstr>Презентация PowerPoint</vt:lpstr>
      <vt:lpstr>  К большому сожалению с каждым годом водоемы наши загрязняются. Зарастает камышом речка, пруды; засоряются берега горами мусора, меняется качество воды. К таким печальным последствиям приводят водоемы сами жители села. Хочется обратиться к односельчанам с просьбой – давайте беречь и любить водоемы нашего родного края!</vt:lpstr>
      <vt:lpstr>Источники: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Водоемы моего края</dc:title>
  <dc:creator>Ольга</dc:creator>
  <cp:lastModifiedBy>Ольга</cp:lastModifiedBy>
  <cp:revision>4</cp:revision>
  <dcterms:created xsi:type="dcterms:W3CDTF">2017-10-18T06:29:19Z</dcterms:created>
  <dcterms:modified xsi:type="dcterms:W3CDTF">2017-10-18T06:57:48Z</dcterms:modified>
</cp:coreProperties>
</file>