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6" r:id="rId5"/>
    <p:sldId id="260" r:id="rId6"/>
    <p:sldId id="267" r:id="rId7"/>
    <p:sldId id="268" r:id="rId8"/>
    <p:sldId id="269" r:id="rId9"/>
    <p:sldId id="261" r:id="rId10"/>
    <p:sldId id="265" r:id="rId11"/>
    <p:sldId id="262" r:id="rId12"/>
    <p:sldId id="263" r:id="rId13"/>
    <p:sldId id="264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6E9E5F-53A1-4481-BF5C-D60D0B8A5871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B2A783-A6FD-4AC8-8C44-780328DA7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7;&#1072;&#1087;&#1082;&#1072;%20&#1091;&#1095;&#1080;&#1090;&#1077;&#1083;&#1103;\&#1083;&#1077;&#1090;&#1085;&#1080;&#1081;%20&#1083;&#1072;&#1075;&#1077;&#1088;&#1100;%202017\&#1084;&#1091;&#1079;&#1099;&#1082;&#1072;%20&#1076;&#1083;&#1103;%20&#1074;&#1099;&#1087;&#1091;&#1089;&#1082;&#1085;&#1086;&#1075;&#1086;%20&#1074;&#1077;&#1095;&#1077;&#1088;&#1072;\prekrasnaya_daleka_Slyshu_golos_iz_Prekrasnogo_Daleka_Golos_utrennij_v_serebryanoj_rose_Slyshu_golos_i_(vmuzice.co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94421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Все дети талантливы!!! И мои ученики из класса.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2894856" cy="9144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и где на фото ? Кто, что сделал? А ведь это неважно.  Главное все творческие личности. А мама и папа, посмотрев презентацию, узнают своего ребёнка и его работу.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15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2420888"/>
            <a:ext cx="4752528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rekrasnaya_daleka_Slyshu_golos_iz_Prekrasnogo_Daleka_Golos_utrennij_v_serebryanoj_rose_Slyshu_golos_i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7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405_112118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04664"/>
            <a:ext cx="3960440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0170405_112149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260648"/>
            <a:ext cx="4139952" cy="2564904"/>
          </a:xfrm>
          <a:prstGeom prst="rect">
            <a:avLst/>
          </a:prstGeom>
        </p:spPr>
      </p:pic>
      <p:pic>
        <p:nvPicPr>
          <p:cNvPr id="4" name="Рисунок 3" descr="IMG_20170405_1122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99992" y="2924944"/>
            <a:ext cx="428396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70405_112219_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3356992"/>
            <a:ext cx="367240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нь учител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88640"/>
            <a:ext cx="3635896" cy="3048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день учителя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404664"/>
            <a:ext cx="3563888" cy="3336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онцерт ко Дню Матери в школе 2 класс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429000"/>
            <a:ext cx="3961957" cy="2683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флэшмоб с учителем на 23 февраля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3968" y="3854202"/>
            <a:ext cx="4067944" cy="3003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курс поделок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60648"/>
            <a:ext cx="428396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наши эксперименты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260648"/>
            <a:ext cx="3745933" cy="3259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наши отличник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3573016"/>
            <a:ext cx="4466013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наши эксперимент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3429000"/>
            <a:ext cx="3745933" cy="3115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достижения классного коллектива\IMG_89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365760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92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188640"/>
            <a:ext cx="4032448" cy="4056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896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3645024"/>
            <a:ext cx="4032448" cy="268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5 сентября -день освобождения Смоленщин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4077072"/>
            <a:ext cx="417646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апка учителя\для педсовета\SDC178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70790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папка учителя\для педсовета\SDC178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049688"/>
            <a:ext cx="3435846" cy="2808312"/>
          </a:xfrm>
          <a:prstGeom prst="rect">
            <a:avLst/>
          </a:prstGeom>
          <a:noFill/>
        </p:spPr>
      </p:pic>
      <p:pic>
        <p:nvPicPr>
          <p:cNvPr id="1028" name="Picture 4" descr="C:\Users\user\Desktop\папка учителя\для педсовета\SDC178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764704"/>
            <a:ext cx="4083918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апка учителя\для педсовета\-AvVQ_tAWc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3857625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папка учителя\для педсовета\CIMG25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60648"/>
            <a:ext cx="3851920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папка учителя\для педсовета\CIMG25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3501008"/>
            <a:ext cx="356388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апка учителя\для педсовета\DSC019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764704"/>
            <a:ext cx="3169869" cy="2179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папка учителя\для педсовета\image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32656"/>
            <a:ext cx="4860032" cy="3573016"/>
          </a:xfrm>
          <a:prstGeom prst="rect">
            <a:avLst/>
          </a:prstGeom>
          <a:noFill/>
        </p:spPr>
      </p:pic>
      <p:pic>
        <p:nvPicPr>
          <p:cNvPr id="3076" name="Picture 4" descr="C:\Users\user\Desktop\папка учителя\для педсовета\PyLqCqi6ja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068960"/>
            <a:ext cx="3419872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йонный концерт ко дню матери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60649"/>
            <a:ext cx="3600400" cy="2664296"/>
          </a:xfrm>
          <a:prstGeom prst="rect">
            <a:avLst/>
          </a:prstGeom>
        </p:spPr>
      </p:pic>
      <p:pic>
        <p:nvPicPr>
          <p:cNvPr id="3" name="Рисунок 2" descr="Районный концерт ко Дню матер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1960" y="260648"/>
            <a:ext cx="4104456" cy="2808312"/>
          </a:xfrm>
          <a:prstGeom prst="rect">
            <a:avLst/>
          </a:prstGeom>
        </p:spPr>
      </p:pic>
      <p:pic>
        <p:nvPicPr>
          <p:cNvPr id="4" name="Рисунок 3" descr="экологический фестивал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3212976"/>
            <a:ext cx="3816424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открытка для ветеран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3968" y="3212976"/>
            <a:ext cx="4355976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ужок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3960440" cy="3528392"/>
          </a:xfrm>
          <a:prstGeom prst="rect">
            <a:avLst/>
          </a:prstGeom>
        </p:spPr>
      </p:pic>
      <p:pic>
        <p:nvPicPr>
          <p:cNvPr id="3" name="Рисунок 2" descr="все дети талантлив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260648"/>
            <a:ext cx="4105972" cy="3619540"/>
          </a:xfrm>
          <a:prstGeom prst="rect">
            <a:avLst/>
          </a:prstGeom>
        </p:spPr>
      </p:pic>
      <p:pic>
        <p:nvPicPr>
          <p:cNvPr id="4" name="Рисунок 3" descr="все дети талантливы (3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005064"/>
            <a:ext cx="3889949" cy="2395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се дети талантливы (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27984" y="3717032"/>
            <a:ext cx="4177980" cy="2899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остижения классного коллектива\DSC018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381818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достижения классного коллектива\DSC018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404665"/>
            <a:ext cx="3674169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достижения классного коллектива\DSC018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140968"/>
            <a:ext cx="3819947" cy="3258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Desktop\достижения классного коллектива\DSC018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140968"/>
            <a:ext cx="3674169" cy="3042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 дети талантливы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0"/>
            <a:ext cx="388843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все дети талантливы (5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188640"/>
            <a:ext cx="349188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все дети талантливы (8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3212976"/>
            <a:ext cx="357986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се дети талантливы (6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429000"/>
            <a:ext cx="352839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остижения классного коллектива\проект Украшаем класс к Новому году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88640"/>
            <a:ext cx="327585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user\Desktop\достижения классного коллектива\DSC017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260648"/>
            <a:ext cx="399310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достижения классного коллектива\DSC017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284984"/>
            <a:ext cx="3201021" cy="3339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роект Украшаем класс к Новому году (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3968" y="3429000"/>
            <a:ext cx="417646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остижения классного коллектива\CIMG0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331236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достижения классного коллектива\экоурок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476672"/>
            <a:ext cx="345638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user\Desktop\достижения классного коллектива\экоурок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501008"/>
            <a:ext cx="417646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E:\DCIM\102CASIO\CIMG06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717032"/>
            <a:ext cx="352839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42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0"/>
            <a:ext cx="3635896" cy="2715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0426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260648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042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2924944"/>
            <a:ext cx="3816424" cy="3507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0427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76056" y="2780928"/>
            <a:ext cx="3059832" cy="3703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кция Покормите птиц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99593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акция Покормите птиц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332656"/>
            <a:ext cx="421196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достижения классного коллектива\DSC017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3573016"/>
            <a:ext cx="406794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</TotalTime>
  <Words>46</Words>
  <Application>Microsoft Office PowerPoint</Application>
  <PresentationFormat>Экран (4:3)</PresentationFormat>
  <Paragraphs>2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Все дети талантливы!!! И мои ученики из класса.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дети талантливы</dc:title>
  <dc:creator>user</dc:creator>
  <cp:lastModifiedBy>user</cp:lastModifiedBy>
  <cp:revision>20</cp:revision>
  <dcterms:created xsi:type="dcterms:W3CDTF">2017-10-11T19:00:18Z</dcterms:created>
  <dcterms:modified xsi:type="dcterms:W3CDTF">2017-10-18T18:06:53Z</dcterms:modified>
</cp:coreProperties>
</file>