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7" r:id="rId4"/>
    <p:sldId id="260" r:id="rId5"/>
    <p:sldId id="258" r:id="rId6"/>
    <p:sldId id="273" r:id="rId7"/>
    <p:sldId id="261" r:id="rId8"/>
    <p:sldId id="266" r:id="rId9"/>
    <p:sldId id="267" r:id="rId10"/>
    <p:sldId id="268" r:id="rId11"/>
    <p:sldId id="265" r:id="rId12"/>
    <p:sldId id="264" r:id="rId13"/>
    <p:sldId id="263" r:id="rId14"/>
    <p:sldId id="272" r:id="rId15"/>
    <p:sldId id="271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D872FE-BFFF-4CA7-B7AB-0FCAFABD6533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FE3E4B-314C-4956-B156-D0C128DC8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872FE-BFFF-4CA7-B7AB-0FCAFABD6533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E3E4B-314C-4956-B156-D0C128DC8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872FE-BFFF-4CA7-B7AB-0FCAFABD6533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E3E4B-314C-4956-B156-D0C128DC8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872FE-BFFF-4CA7-B7AB-0FCAFABD6533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E3E4B-314C-4956-B156-D0C128DC8A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872FE-BFFF-4CA7-B7AB-0FCAFABD6533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E3E4B-314C-4956-B156-D0C128DC8A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872FE-BFFF-4CA7-B7AB-0FCAFABD6533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E3E4B-314C-4956-B156-D0C128DC8A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872FE-BFFF-4CA7-B7AB-0FCAFABD6533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E3E4B-314C-4956-B156-D0C128DC8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872FE-BFFF-4CA7-B7AB-0FCAFABD6533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E3E4B-314C-4956-B156-D0C128DC8A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D872FE-BFFF-4CA7-B7AB-0FCAFABD6533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E3E4B-314C-4956-B156-D0C128DC8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9D872FE-BFFF-4CA7-B7AB-0FCAFABD6533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FE3E4B-314C-4956-B156-D0C128DC8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D872FE-BFFF-4CA7-B7AB-0FCAFABD6533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FE3E4B-314C-4956-B156-D0C128DC8A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9D872FE-BFFF-4CA7-B7AB-0FCAFABD6533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DFE3E4B-314C-4956-B156-D0C128DC8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5.xml"/><Relationship Id="rId1" Type="http://schemas.openxmlformats.org/officeDocument/2006/relationships/video" Target="file:///C:\Users\&#1057;&#1077;&#1088;&#1075;&#1077;&#1081;\Pictures\&#1089;%20&#1088;&#1072;&#1073;&#1086;&#1090;&#1099;%20&#1057;&#1077;&#1088;&#1075;&#1077;&#1103;\S8302319.AVI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Выставка работ учащихся МБОУ СОШ №4 г.Сургута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81137"/>
            <a:ext cx="6545700" cy="4909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5650" y="404664"/>
            <a:ext cx="3746310" cy="47525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Модель электромагнитного крана</a:t>
            </a:r>
          </a:p>
          <a:p>
            <a:r>
              <a:rPr lang="ru-RU" dirty="0" smtClean="0"/>
              <a:t>Выполнил Черемушкин Влад 7 класс- участник городской олимпиады по технологии, призер конкурса Чудеса науки и техники»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92695"/>
            <a:ext cx="3939902" cy="5253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400" dirty="0" smtClean="0"/>
              <a:t>Декоративный </a:t>
            </a:r>
            <a:r>
              <a:rPr lang="ru-RU" sz="2400" dirty="0" smtClean="0"/>
              <a:t>светильник «Данила- мастер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техника: </a:t>
            </a:r>
            <a:r>
              <a:rPr lang="ru-RU" sz="2400" dirty="0" smtClean="0"/>
              <a:t> выпиливание лобзиком, </a:t>
            </a:r>
            <a:r>
              <a:rPr lang="ru-RU" sz="2400" dirty="0" smtClean="0"/>
              <a:t>сборка </a:t>
            </a:r>
            <a:r>
              <a:rPr lang="ru-RU" sz="2400" dirty="0" err="1" smtClean="0"/>
              <a:t>эл.цепи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Загорулько</a:t>
            </a:r>
            <a:r>
              <a:rPr lang="ru-RU" sz="2400" dirty="0" smtClean="0"/>
              <a:t> Василий, </a:t>
            </a:r>
            <a:r>
              <a:rPr lang="ru-RU" sz="2400" dirty="0" err="1" smtClean="0"/>
              <a:t>Матаев</a:t>
            </a:r>
            <a:r>
              <a:rPr lang="ru-RU" sz="2400" dirty="0" smtClean="0"/>
              <a:t> Андрей 8а</a:t>
            </a: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5105400" y="1481138"/>
            <a:ext cx="4038600" cy="452596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00808"/>
            <a:ext cx="6696744" cy="5022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/>
          <a:lstStyle/>
          <a:p>
            <a:r>
              <a:rPr lang="ru-RU" dirty="0" smtClean="0"/>
              <a:t>Проектная </a:t>
            </a:r>
            <a:r>
              <a:rPr lang="ru-RU" dirty="0" smtClean="0"/>
              <a:t>работа Черемушкина Влада- призер городской выставки «От идеи до воплощения»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Модель крейсера «Варяг»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5102225" y="5410200"/>
            <a:ext cx="4041775" cy="7620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904" y="2139877"/>
            <a:ext cx="6300192" cy="4725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830268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229644"/>
            <a:ext cx="4038600" cy="3028950"/>
          </a:xfrm>
        </p:spPr>
      </p:pic>
      <p:pic>
        <p:nvPicPr>
          <p:cNvPr id="6" name="Содержимое 5" descr="S830268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3284984"/>
            <a:ext cx="4038600" cy="30289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</a:rPr>
              <a:t>Модель самосвала</a:t>
            </a:r>
            <a:br>
              <a:rPr lang="ru-RU" sz="2800" i="1" dirty="0" smtClean="0">
                <a:solidFill>
                  <a:srgbClr val="C00000"/>
                </a:solidFill>
              </a:rPr>
            </a:br>
            <a:r>
              <a:rPr lang="ru-RU" sz="2800" i="1" dirty="0" smtClean="0">
                <a:solidFill>
                  <a:srgbClr val="C00000"/>
                </a:solidFill>
              </a:rPr>
              <a:t>техника исполнения: моделирование</a:t>
            </a:r>
            <a:br>
              <a:rPr lang="ru-RU" sz="2800" i="1" dirty="0" smtClean="0">
                <a:solidFill>
                  <a:srgbClr val="C00000"/>
                </a:solidFill>
              </a:rPr>
            </a:br>
            <a:r>
              <a:rPr lang="ru-RU" sz="2800" i="1" dirty="0" err="1" smtClean="0">
                <a:solidFill>
                  <a:srgbClr val="C00000"/>
                </a:solidFill>
              </a:rPr>
              <a:t>Садрисламов</a:t>
            </a:r>
            <a:r>
              <a:rPr lang="ru-RU" sz="2800" i="1" dirty="0" smtClean="0">
                <a:solidFill>
                  <a:srgbClr val="C00000"/>
                </a:solidFill>
              </a:rPr>
              <a:t> Булат, </a:t>
            </a:r>
            <a:r>
              <a:rPr lang="ru-RU" sz="2800" i="1" dirty="0" err="1" smtClean="0">
                <a:solidFill>
                  <a:srgbClr val="C00000"/>
                </a:solidFill>
              </a:rPr>
              <a:t>Альжанов</a:t>
            </a:r>
            <a:r>
              <a:rPr lang="ru-RU" sz="2800" i="1" dirty="0" smtClean="0">
                <a:solidFill>
                  <a:srgbClr val="C00000"/>
                </a:solidFill>
              </a:rPr>
              <a:t> </a:t>
            </a:r>
            <a:r>
              <a:rPr lang="ru-RU" sz="2800" i="1" dirty="0" err="1" smtClean="0">
                <a:solidFill>
                  <a:srgbClr val="C00000"/>
                </a:solidFill>
              </a:rPr>
              <a:t>Данияр</a:t>
            </a:r>
            <a:r>
              <a:rPr lang="ru-RU" sz="2800" i="1" dirty="0" smtClean="0">
                <a:solidFill>
                  <a:srgbClr val="C00000"/>
                </a:solidFill>
              </a:rPr>
              <a:t> 6Вкл.</a:t>
            </a:r>
            <a:endParaRPr lang="ru-RU" sz="28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92080" y="836712"/>
            <a:ext cx="3312368" cy="4608512"/>
          </a:xfrm>
        </p:spPr>
        <p:txBody>
          <a:bodyPr>
            <a:noAutofit/>
          </a:bodyPr>
          <a:lstStyle/>
          <a:p>
            <a:pPr algn="just"/>
            <a:r>
              <a:rPr lang="ru-RU" sz="3200" i="1" dirty="0" smtClean="0">
                <a:solidFill>
                  <a:srgbClr val="C00000"/>
                </a:solidFill>
              </a:rPr>
              <a:t>Белый волк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>деревянная мозаика, выпиливание лобзиком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3200" i="1" dirty="0" err="1" smtClean="0">
                <a:solidFill>
                  <a:srgbClr val="C00000"/>
                </a:solidFill>
              </a:rPr>
              <a:t>Закиров</a:t>
            </a:r>
            <a:r>
              <a:rPr lang="ru-RU" sz="3200" i="1" dirty="0" smtClean="0">
                <a:solidFill>
                  <a:srgbClr val="C00000"/>
                </a:solidFill>
              </a:rPr>
              <a:t> Альфред 8А </a:t>
            </a:r>
            <a:r>
              <a:rPr lang="ru-RU" sz="3200" i="1" dirty="0" err="1" smtClean="0">
                <a:solidFill>
                  <a:srgbClr val="C00000"/>
                </a:solidFill>
              </a:rPr>
              <a:t>кл</a:t>
            </a:r>
            <a:r>
              <a:rPr lang="ru-RU" sz="3200" i="1" dirty="0" smtClean="0">
                <a:solidFill>
                  <a:srgbClr val="C00000"/>
                </a:solidFill>
              </a:rPr>
              <a:t>.</a:t>
            </a:r>
            <a:endParaRPr lang="ru-RU" sz="3200" i="1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S8302697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085755" cy="6781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Деревянная </a:t>
            </a:r>
            <a:r>
              <a:rPr lang="ru-RU" sz="2700" dirty="0" smtClean="0"/>
              <a:t>мозаика.   Иконы : фрезерная обработка </a:t>
            </a:r>
            <a:br>
              <a:rPr lang="ru-RU" sz="2700" dirty="0" smtClean="0"/>
            </a:br>
            <a:r>
              <a:rPr lang="ru-RU" sz="2700" dirty="0" smtClean="0"/>
              <a:t>Выполнил :Дубовик С.В. -учитель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.</a:t>
            </a:r>
            <a:endParaRPr lang="ru-RU" dirty="0"/>
          </a:p>
        </p:txBody>
      </p:sp>
      <p:pic>
        <p:nvPicPr>
          <p:cNvPr id="6" name="Содержимое 5" descr="S830272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450245"/>
            <a:ext cx="4366878" cy="3275158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368" y="3087824"/>
            <a:ext cx="4787432" cy="3590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83026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Спасибо за внимание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Муниципальное бюджетное образовательное учреждение средняя общеобразовательная школа №4 г. Сургута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988840"/>
            <a:ext cx="7772400" cy="4320480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ru-RU" sz="2400" dirty="0" smtClean="0"/>
              <a:t>Работы учащихся, принимавших участие в  городской выставке технического творчества «От идеи к воплощению» </a:t>
            </a:r>
            <a:r>
              <a:rPr lang="ru-RU" sz="2400" dirty="0" smtClean="0"/>
              <a:t>2012-2016гг</a:t>
            </a:r>
            <a:endParaRPr lang="ru-RU" sz="2400" dirty="0" smtClean="0"/>
          </a:p>
          <a:p>
            <a:pPr marL="457200" indent="-457200" algn="just">
              <a:buAutoNum type="arabicPeriod"/>
            </a:pPr>
            <a:r>
              <a:rPr lang="ru-RU" sz="2400" dirty="0" smtClean="0"/>
              <a:t>Работы учащихся со школьной выставки, посвященной </a:t>
            </a:r>
            <a:r>
              <a:rPr lang="ru-RU" sz="2400" dirty="0" smtClean="0"/>
              <a:t>70</a:t>
            </a:r>
            <a:r>
              <a:rPr lang="ru-RU" sz="2400" dirty="0" smtClean="0"/>
              <a:t>-летию </a:t>
            </a:r>
            <a:r>
              <a:rPr lang="ru-RU" sz="2400" dirty="0" smtClean="0"/>
              <a:t>Победы в ВОВ;</a:t>
            </a:r>
          </a:p>
          <a:p>
            <a:pPr marL="457200" indent="-457200" algn="just">
              <a:buAutoNum type="arabicPeriod"/>
            </a:pPr>
            <a:r>
              <a:rPr lang="ru-RU" sz="2400" dirty="0" smtClean="0"/>
              <a:t>Творческие проекты учащихся 5-8классов </a:t>
            </a:r>
            <a:r>
              <a:rPr lang="ru-RU" sz="2400" dirty="0" smtClean="0"/>
              <a:t>2013-2017 </a:t>
            </a:r>
            <a:r>
              <a:rPr lang="ru-RU" sz="2400" dirty="0" err="1" smtClean="0"/>
              <a:t>уч.года</a:t>
            </a:r>
            <a:endParaRPr lang="ru-RU" sz="2400" dirty="0" smtClean="0"/>
          </a:p>
          <a:p>
            <a:pPr marL="457200" indent="-457200" algn="just">
              <a:buAutoNum type="arabicPeriod"/>
            </a:pPr>
            <a:r>
              <a:rPr lang="ru-RU" sz="2400" dirty="0" smtClean="0"/>
              <a:t>Работы учителя технологии Дубовик Сергея Викторовича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464496" cy="302433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>
                <a:solidFill>
                  <a:srgbClr val="C00000"/>
                </a:solidFill>
              </a:rPr>
              <a:t>Модель космического корабля «Буран» и ракеты-носителя «Энергия»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b="0" i="1" u="sng" dirty="0" smtClean="0">
                <a:solidFill>
                  <a:srgbClr val="C00000"/>
                </a:solidFill>
              </a:rPr>
              <a:t> техника исполнения: точение,  установка подсветки  </a:t>
            </a:r>
            <a:r>
              <a:rPr lang="ru-RU" sz="2700" dirty="0" smtClean="0">
                <a:solidFill>
                  <a:srgbClr val="C00000"/>
                </a:solidFill>
              </a:rPr>
              <a:t/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 Ильин Андрей 7Б, </a:t>
            </a:r>
            <a:r>
              <a:rPr lang="ru-RU" sz="2700" dirty="0" err="1" smtClean="0">
                <a:solidFill>
                  <a:srgbClr val="C00000"/>
                </a:solidFill>
              </a:rPr>
              <a:t>Струк</a:t>
            </a:r>
            <a:r>
              <a:rPr lang="ru-RU" sz="2700" dirty="0" smtClean="0">
                <a:solidFill>
                  <a:srgbClr val="C00000"/>
                </a:solidFill>
              </a:rPr>
              <a:t> Дмитрий 7Б,</a:t>
            </a:r>
            <a:r>
              <a:rPr lang="ru-RU" sz="2700" b="0" i="1" u="sng" dirty="0" smtClean="0">
                <a:solidFill>
                  <a:srgbClr val="C00000"/>
                </a:solidFill>
              </a:rPr>
              <a:t>БахлулЗаде </a:t>
            </a:r>
            <a:r>
              <a:rPr lang="ru-RU" sz="2700" b="0" i="1" u="sng" dirty="0" err="1" smtClean="0">
                <a:solidFill>
                  <a:srgbClr val="C00000"/>
                </a:solidFill>
              </a:rPr>
              <a:t>Халид</a:t>
            </a:r>
            <a:r>
              <a:rPr lang="ru-RU" sz="2700" b="0" i="1" u="sng" dirty="0" smtClean="0">
                <a:solidFill>
                  <a:srgbClr val="C00000"/>
                </a:solidFill>
              </a:rPr>
              <a:t>  8В–</a:t>
            </a:r>
            <a:r>
              <a:rPr lang="ru-RU" sz="3200" b="0" i="1" u="sng" dirty="0" smtClean="0">
                <a:solidFill>
                  <a:srgbClr val="0070C0"/>
                </a:solidFill>
              </a:rPr>
              <a:t>  </a:t>
            </a:r>
            <a:endParaRPr lang="ru-RU" sz="3200" b="0" i="1" u="sng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S830236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19014" y="1481138"/>
            <a:ext cx="3837161" cy="5116214"/>
          </a:xfrm>
        </p:spPr>
      </p:pic>
      <p:pic>
        <p:nvPicPr>
          <p:cNvPr id="6" name="Содержимое 5" descr="S830235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3645024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S830257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700808"/>
            <a:ext cx="4551693" cy="3413770"/>
          </a:xfrm>
        </p:spPr>
      </p:pic>
      <p:pic>
        <p:nvPicPr>
          <p:cNvPr id="9" name="Содержимое 8" descr="S830239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2348880"/>
            <a:ext cx="4176464" cy="396159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solidFill>
                  <a:srgbClr val="FF0000"/>
                </a:solidFill>
              </a:rPr>
              <a:t>Макет космического корабля  «Буран» и ракеты-носителя «Энергия», выполнил учащийся 5б класса Савин Станислав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  </a:t>
            </a:r>
            <a:endParaRPr lang="ru-RU" sz="31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5410200"/>
            <a:ext cx="4040188" cy="7620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Участник городского конкурса«Шаг в будущее –юниор» 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2435870"/>
          </a:xfrm>
        </p:spPr>
        <p:txBody>
          <a:bodyPr>
            <a:noAutofit/>
          </a:bodyPr>
          <a:lstStyle/>
          <a:p>
            <a:pPr algn="ctr"/>
            <a:r>
              <a:rPr lang="ru-RU" sz="2800" i="1" u="sng" dirty="0" smtClean="0">
                <a:solidFill>
                  <a:srgbClr val="00B050"/>
                </a:solidFill>
              </a:rPr>
              <a:t>Действующая модель аэроплана</a:t>
            </a:r>
            <a:br>
              <a:rPr lang="ru-RU" sz="2800" i="1" u="sng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>техника </a:t>
            </a:r>
            <a:r>
              <a:rPr lang="ru-RU" sz="2800" i="1" dirty="0" err="1" smtClean="0">
                <a:solidFill>
                  <a:srgbClr val="00B050"/>
                </a:solidFill>
              </a:rPr>
              <a:t>исполнения:выпиливание</a:t>
            </a:r>
            <a:r>
              <a:rPr lang="ru-RU" sz="2800" i="1" dirty="0" smtClean="0">
                <a:solidFill>
                  <a:srgbClr val="00B050"/>
                </a:solidFill>
              </a:rPr>
              <a:t>  лобзиком, установка микроэлектродвигателя</a:t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>выполнил: Солодовников Денис -6А класс</a:t>
            </a:r>
            <a:br>
              <a:rPr lang="ru-RU" sz="2800" i="1" dirty="0" smtClean="0">
                <a:solidFill>
                  <a:srgbClr val="00B050"/>
                </a:solidFill>
              </a:rPr>
            </a:br>
            <a:endParaRPr lang="ru-RU" sz="2800" i="1" dirty="0">
              <a:solidFill>
                <a:srgbClr val="00B05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23528" y="5877272"/>
            <a:ext cx="4040188" cy="762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Тренировочный полет, смотрите видео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Содержимое 8" descr="S8302359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716016" y="3140968"/>
            <a:ext cx="4041775" cy="3031331"/>
          </a:xfrm>
        </p:spPr>
      </p:pic>
      <p:pic>
        <p:nvPicPr>
          <p:cNvPr id="10" name="S8302319.AVI">
            <a:hlinkClick r:id="" action="ppaction://media"/>
          </p:cNvPr>
          <p:cNvPicPr>
            <a:picLocks noGrp="1" noRot="1" noChangeAspect="1"/>
          </p:cNvPicPr>
          <p:nvPr>
            <p:ph sz="quarter" idx="2"/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23528" y="2636912"/>
            <a:ext cx="4128459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dirty="0" smtClean="0"/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4221088"/>
            <a:ext cx="3538736" cy="195111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Макет Храма</a:t>
            </a:r>
          </a:p>
          <a:p>
            <a:r>
              <a:rPr lang="ru-RU" dirty="0" smtClean="0"/>
              <a:t>Техника исполнения:</a:t>
            </a:r>
          </a:p>
          <a:p>
            <a:r>
              <a:rPr lang="ru-RU" dirty="0" smtClean="0"/>
              <a:t>Выпиливание, точение, отделка и покраска</a:t>
            </a:r>
          </a:p>
          <a:p>
            <a:r>
              <a:rPr lang="ru-RU" dirty="0" smtClean="0"/>
              <a:t>Выполнил : Знаменский Вячеслав -7а класс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788024" y="836712"/>
            <a:ext cx="4041775" cy="11521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Награжден дипломом в школьном конкурсе «Ступенька в будущее»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539552" y="548680"/>
            <a:ext cx="4040188" cy="3028420"/>
          </a:xfrm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i="1" u="sng" dirty="0" smtClean="0">
                <a:solidFill>
                  <a:srgbClr val="0070C0"/>
                </a:solidFill>
              </a:rPr>
              <a:t> </a:t>
            </a:r>
            <a:endParaRPr lang="ru-RU" dirty="0"/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0096" y="2276872"/>
            <a:ext cx="4723904" cy="354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Модель грузового автомобиля «</a:t>
            </a:r>
            <a:r>
              <a:rPr lang="ru-RU" dirty="0" err="1" smtClean="0"/>
              <a:t>БелАЗ</a:t>
            </a:r>
            <a:r>
              <a:rPr lang="ru-RU" dirty="0" smtClean="0"/>
              <a:t>» Солодовников Денис 6б</a:t>
            </a:r>
            <a:br>
              <a:rPr lang="ru-RU" dirty="0" smtClean="0"/>
            </a:br>
            <a:r>
              <a:rPr lang="ru-RU" dirty="0" smtClean="0"/>
              <a:t>техника: деревообработка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пульте управления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 smtClean="0"/>
              <a:t>МодельДениса</a:t>
            </a:r>
            <a:r>
              <a:rPr lang="ru-RU" dirty="0" smtClean="0"/>
              <a:t> приняла участие в городской выставке технического творчества</a:t>
            </a:r>
            <a:endParaRPr lang="ru-RU" dirty="0"/>
          </a:p>
        </p:txBody>
      </p:sp>
      <p:pic>
        <p:nvPicPr>
          <p:cNvPr id="7" name="Содержимое 6" descr="S8302567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57200" y="1900436"/>
            <a:ext cx="4040188" cy="3030141"/>
          </a:xfrm>
        </p:spPr>
      </p:pic>
      <p:pic>
        <p:nvPicPr>
          <p:cNvPr id="8" name="Содержимое 7" descr="S830259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5025" y="1899841"/>
            <a:ext cx="4439146" cy="33293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498178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Парад Победы на Красной Площади. Коллективная работа учащихся</a:t>
            </a:r>
            <a:br>
              <a:rPr lang="ru-RU" sz="3200" i="1" dirty="0" smtClean="0"/>
            </a:br>
            <a:r>
              <a:rPr lang="ru-RU" sz="3200" i="1" dirty="0" smtClean="0"/>
              <a:t> 5-8 классов</a:t>
            </a:r>
            <a:endParaRPr lang="ru-RU" sz="3200" i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70379"/>
          </a:xfrm>
        </p:spPr>
        <p:txBody>
          <a:bodyPr/>
          <a:lstStyle/>
          <a:p>
            <a:r>
              <a:rPr lang="ru-RU" dirty="0" smtClean="0"/>
              <a:t>Технология изготовления:</a:t>
            </a:r>
          </a:p>
          <a:p>
            <a:r>
              <a:rPr lang="ru-RU" dirty="0" smtClean="0"/>
              <a:t>Деревообработка, моделирование бронетехники 5 </a:t>
            </a:r>
            <a:r>
              <a:rPr lang="ru-RU" dirty="0" err="1" smtClean="0"/>
              <a:t>кл</a:t>
            </a:r>
            <a:r>
              <a:rPr lang="ru-RU" dirty="0" smtClean="0"/>
              <a:t>., точение башен 8 </a:t>
            </a:r>
            <a:r>
              <a:rPr lang="ru-RU" dirty="0" err="1" smtClean="0"/>
              <a:t>кл</a:t>
            </a:r>
            <a:r>
              <a:rPr lang="ru-RU" dirty="0" smtClean="0"/>
              <a:t>.,</a:t>
            </a:r>
          </a:p>
          <a:p>
            <a:r>
              <a:rPr lang="ru-RU" dirty="0" smtClean="0"/>
              <a:t>Отделка и покраска – 6,7 классы.</a:t>
            </a:r>
          </a:p>
          <a:p>
            <a:r>
              <a:rPr lang="ru-RU" dirty="0" smtClean="0"/>
              <a:t>Резьба по дереву выполнена учителем.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83027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404664"/>
            <a:ext cx="8225266" cy="61689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175</TotalTime>
  <Words>253</Words>
  <Application>Microsoft Office PowerPoint</Application>
  <PresentationFormat>Экран (4:3)</PresentationFormat>
  <Paragraphs>41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Lucida Sans Unicode</vt:lpstr>
      <vt:lpstr>Verdana</vt:lpstr>
      <vt:lpstr>Wingdings 2</vt:lpstr>
      <vt:lpstr>Wingdings 3</vt:lpstr>
      <vt:lpstr>Открытая</vt:lpstr>
      <vt:lpstr>Выставка работ учащихся МБОУ СОШ №4 г.Сургута</vt:lpstr>
      <vt:lpstr>Муниципальное бюджетное образовательное учреждение средняя общеобразовательная школа №4 г. Сургута</vt:lpstr>
      <vt:lpstr>Модель космического корабля «Буран» и ракеты-носителя «Энергия»  техника исполнения: точение,  установка подсветки    Ильин Андрей 7Б, Струк Дмитрий 7Б,БахлулЗаде Халид  8В–  </vt:lpstr>
      <vt:lpstr>Макет космического корабля  «Буран» и ракеты-носителя «Энергия», выполнил учащийся 5б класса Савин Станислав   </vt:lpstr>
      <vt:lpstr>Действующая модель аэроплана техника исполнения:выпиливание  лобзиком, установка микроэлектродвигателя выполнил: Солодовников Денис -6А класс </vt:lpstr>
      <vt:lpstr> </vt:lpstr>
      <vt:lpstr>Модель грузового автомобиля «БелАЗ» Солодовников Денис 6б техника: деревообработка</vt:lpstr>
      <vt:lpstr>Парад Победы на Красной Площади. Коллективная работа учащихся  5-8 классов</vt:lpstr>
      <vt:lpstr> </vt:lpstr>
      <vt:lpstr> </vt:lpstr>
      <vt:lpstr> Декоративный светильник «Данила- мастер техника:  выпиливание лобзиком, сборка эл.цепи Загорулько Василий, Матаев Андрей 8а</vt:lpstr>
      <vt:lpstr>Модель крейсера «Варяг»</vt:lpstr>
      <vt:lpstr>Модель самосвала техника исполнения: моделирование Садрисламов Булат, Альжанов Данияр 6Вкл.</vt:lpstr>
      <vt:lpstr>Белый волк деревянная мозаика, выпиливание лобзиком Закиров Альфред 8А кл.</vt:lpstr>
      <vt:lpstr>  Деревянная мозаика.   Иконы : фрезерная обработка  Выполнил :Дубовик С.В. -учитель  .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Выставка работ учащихся МБОУ СОШ №4</dc:title>
  <dc:creator>Сергей</dc:creator>
  <cp:lastModifiedBy>user</cp:lastModifiedBy>
  <cp:revision>20</cp:revision>
  <dcterms:created xsi:type="dcterms:W3CDTF">2012-05-28T06:49:58Z</dcterms:created>
  <dcterms:modified xsi:type="dcterms:W3CDTF">2017-10-18T08:14:28Z</dcterms:modified>
</cp:coreProperties>
</file>