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5" r:id="rId5"/>
    <p:sldId id="263" r:id="rId6"/>
    <p:sldId id="266" r:id="rId7"/>
    <p:sldId id="267" r:id="rId8"/>
    <p:sldId id="268" r:id="rId9"/>
    <p:sldId id="269" r:id="rId10"/>
    <p:sldId id="270" r:id="rId11"/>
    <p:sldId id="271" r:id="rId12"/>
    <p:sldId id="259" r:id="rId13"/>
    <p:sldId id="27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>
      <p:cViewPr varScale="1">
        <p:scale>
          <a:sx n="72" d="100"/>
          <a:sy n="72" d="100"/>
        </p:scale>
        <p:origin x="1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успеваемости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Качество успеваемости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Лист1!$A$2:$A$5</c:f>
              <c:strCache>
                <c:ptCount val="4"/>
                <c:pt idx="0">
                  <c:v>5</c:v>
                </c:pt>
                <c:pt idx="1">
                  <c:v> 10"А"</c:v>
                </c:pt>
                <c:pt idx="2">
                  <c:v>10"Б"</c:v>
                </c:pt>
                <c:pt idx="3">
                  <c:v>12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14</c:v>
                </c:pt>
                <c:pt idx="2">
                  <c:v>13</c:v>
                </c:pt>
                <c:pt idx="3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Abst3d\Abst3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1"/>
            <a:ext cx="7772400" cy="1080121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5373216"/>
            <a:ext cx="6400800" cy="10081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2383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905E147-2E33-4B3E-B7FF-27A7AB6568B1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01B2D70-FF54-4C40-957A-9622BD74A6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7218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F460FB-2BC3-48BF-8E31-A52B19E9557C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1907087-4EC7-4F49-A6C3-18BFBE80F1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03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9ee017dae5f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5877272"/>
            <a:ext cx="1365622" cy="82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239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7ACA377-7632-4233-BBF3-EBF9FA995CB1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A776533-6CE6-4251-A985-271DF15EE8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9926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B13EA4-52D3-4FE8-B942-7B31EA6B3A95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56A0655-DC83-4A67-B457-4EA3898F59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6942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9EA0639-F040-4CE9-B470-929A5DC5B3A1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475A7CA-D84E-47EB-9459-913EDB9ED4D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4418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30DEB8-7FF3-40FF-B7BF-39A305EA985F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59D8685-FA3C-46D1-9DAF-5C74DF9C16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6328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F775C0-F773-466F-99E4-3723A33DC119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9B1273E-B60D-4E1E-AE34-046E8F39DC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237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F244862-E68D-4AD8-843B-67717561EED7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10F5525-B6D3-4FAC-817B-DC9A8774F8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020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6FB317B-B339-401C-B040-3278537DB0E6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AD63D50-B9E6-4B1A-BE6C-8103F3ED52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1150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2E2423-BD76-41F2-AA9A-0A76F18D8358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F32B159-19B3-4EDB-97B9-2727CDFE21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9826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Abst3d\Print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476250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84313"/>
            <a:ext cx="8229600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Прямоугольник 6"/>
          <p:cNvSpPr>
            <a:spLocks noChangeArrowheads="1"/>
          </p:cNvSpPr>
          <p:nvPr/>
        </p:nvSpPr>
        <p:spPr bwMode="auto">
          <a:xfrm>
            <a:off x="7912100" y="6596063"/>
            <a:ext cx="12319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altLang="ru-RU" sz="1100" smtClean="0">
                <a:solidFill>
                  <a:srgbClr val="BFBFBF"/>
                </a:solidFill>
              </a:rPr>
              <a:t>ProPowerPoint.Ru</a:t>
            </a:r>
            <a:endParaRPr lang="ru-RU" altLang="ru-RU" sz="1100" smtClean="0">
              <a:solidFill>
                <a:srgbClr val="BFBFB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1.xml"/><Relationship Id="rId5" Type="http://schemas.openxmlformats.org/officeDocument/2006/relationships/image" Target="../media/image9.png"/><Relationship Id="rId4" Type="http://schemas.openxmlformats.org/officeDocument/2006/relationships/oleObject" Target="../embeddings/_____Microsoft_Excel_97-20031.xls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0.pn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.edu.ru/" TargetMode="External"/><Relationship Id="rId2" Type="http://schemas.openxmlformats.org/officeDocument/2006/relationships/hyperlink" Target="http://www.edu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ict.edu.ru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chool-collection.edu.ru/" TargetMode="External"/><Relationship Id="rId4" Type="http://schemas.openxmlformats.org/officeDocument/2006/relationships/hyperlink" Target="http://fcior.edu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467544" y="5445224"/>
            <a:ext cx="8311952" cy="1196975"/>
          </a:xfrm>
        </p:spPr>
        <p:txBody>
          <a:bodyPr/>
          <a:lstStyle/>
          <a:p>
            <a:pPr>
              <a:defRPr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информационных технологий на уроке математики как средство повышения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эффективности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»». </a:t>
            </a: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4340949" cy="3358361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140968"/>
            <a:ext cx="5088463" cy="37269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83732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908720"/>
            <a:ext cx="7110790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3407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2065337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8869" y="1506885"/>
            <a:ext cx="183038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5531" y="4293096"/>
            <a:ext cx="2016125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484784"/>
            <a:ext cx="316835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7" descr="tit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933056"/>
            <a:ext cx="3238047" cy="2664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57162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653136"/>
            <a:ext cx="7803556" cy="1780186"/>
          </a:xfrm>
          <a:prstGeom prst="rect">
            <a:avLst/>
          </a:prstGeom>
        </p:spPr>
      </p:pic>
      <p:pic>
        <p:nvPicPr>
          <p:cNvPr id="5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4953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1014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K:\ProPowerPoint\Шаблоны\В работе\Abst3d\Slid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-1714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5096" y="116632"/>
            <a:ext cx="88569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настоящее время задачи вечерней школы ориентированы на следующие аспекты обучения: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300065"/>
            <a:ext cx="496321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-повышение 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качества знаний </a:t>
            </a:r>
            <a:endParaRPr lang="ru-RU" sz="28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умений учащихся; </a:t>
            </a:r>
            <a:endParaRPr lang="ru-RU" sz="2800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2220040"/>
            <a:ext cx="685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-развитие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личности, ее познавательных и творческих способностей;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320863" y="3174147"/>
            <a:ext cx="67687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 </a:t>
            </a: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подготовку учащихся к постоянно совершенствующимся средствам информационных технологий для социальной адаптации личности в информационном обществе.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38075" y="393726"/>
            <a:ext cx="95770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Информационные технологии подразделяются:</a:t>
            </a:r>
            <a:endParaRPr lang="ru-RU" sz="3200" b="1" dirty="0">
              <a:solidFill>
                <a:schemeClr val="bg1"/>
              </a:solidFill>
            </a:endParaRPr>
          </a:p>
          <a:p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340768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Универсальные - текстовый редактор, табличный процессор (электронная таблица </a:t>
            </a:r>
            <a:r>
              <a:rPr lang="en-US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Excel</a:t>
            </a: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компьютерные презентации.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Специальные - электронные учебники, энциклопедии, тренажеры.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Интернет - виртуальные лаборатории, дистанционное обучение, образовательные порталы.</a:t>
            </a:r>
            <a:endParaRPr lang="ru-RU" sz="28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3310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101178"/>
            <a:ext cx="3291978" cy="219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368454"/>
            <a:ext cx="4560127" cy="2732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404" y="1834807"/>
            <a:ext cx="3602206" cy="20262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361524"/>
            <a:ext cx="4096455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61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0851340"/>
              </p:ext>
            </p:extLst>
          </p:nvPr>
        </p:nvGraphicFramePr>
        <p:xfrm>
          <a:off x="4499992" y="2204864"/>
          <a:ext cx="3867472" cy="3816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486706" imgH="4340728" progId="Excel.Chart.8">
                  <p:embed/>
                </p:oleObj>
              </mc:Choice>
              <mc:Fallback>
                <p:oleObj r:id="rId4" imgW="6486706" imgH="4340728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2204864"/>
                        <a:ext cx="3867472" cy="38164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076048573"/>
              </p:ext>
            </p:extLst>
          </p:nvPr>
        </p:nvGraphicFramePr>
        <p:xfrm>
          <a:off x="323528" y="1988840"/>
          <a:ext cx="4464496" cy="4048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17150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/>
          <p:nvPr/>
        </p:nvCxnSpPr>
        <p:spPr>
          <a:xfrm flipV="1">
            <a:off x="4370823" y="1110050"/>
            <a:ext cx="19337" cy="375911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899294" y="3434580"/>
            <a:ext cx="7632848" cy="3600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Блок-схема: узел 19"/>
          <p:cNvSpPr>
            <a:spLocks noChangeAspect="1"/>
          </p:cNvSpPr>
          <p:nvPr/>
        </p:nvSpPr>
        <p:spPr>
          <a:xfrm>
            <a:off x="3312403" y="3414344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>
            <a:spLocks noChangeAspect="1"/>
          </p:cNvSpPr>
          <p:nvPr/>
        </p:nvSpPr>
        <p:spPr>
          <a:xfrm>
            <a:off x="5386006" y="3426426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>
            <a:spLocks noChangeAspect="1"/>
          </p:cNvSpPr>
          <p:nvPr/>
        </p:nvSpPr>
        <p:spPr>
          <a:xfrm>
            <a:off x="6469144" y="3416582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>
            <a:spLocks noChangeAspect="1"/>
          </p:cNvSpPr>
          <p:nvPr/>
        </p:nvSpPr>
        <p:spPr>
          <a:xfrm flipH="1" flipV="1">
            <a:off x="7524319" y="3426430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>
            <a:spLocks noChangeAspect="1"/>
          </p:cNvSpPr>
          <p:nvPr/>
        </p:nvSpPr>
        <p:spPr>
          <a:xfrm>
            <a:off x="1191812" y="3422513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>
            <a:spLocks noChangeAspect="1"/>
          </p:cNvSpPr>
          <p:nvPr/>
        </p:nvSpPr>
        <p:spPr>
          <a:xfrm flipH="1" flipV="1">
            <a:off x="2267736" y="3416582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>
            <a:spLocks noChangeAspect="1"/>
          </p:cNvSpPr>
          <p:nvPr/>
        </p:nvSpPr>
        <p:spPr>
          <a:xfrm flipV="1">
            <a:off x="4341387" y="3868695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>
            <a:spLocks noChangeAspect="1"/>
          </p:cNvSpPr>
          <p:nvPr/>
        </p:nvSpPr>
        <p:spPr>
          <a:xfrm>
            <a:off x="4341859" y="2924944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узел 31"/>
          <p:cNvSpPr>
            <a:spLocks noChangeAspect="1"/>
          </p:cNvSpPr>
          <p:nvPr/>
        </p:nvSpPr>
        <p:spPr>
          <a:xfrm flipH="1">
            <a:off x="4331975" y="2483667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 flipH="1">
                <a:off x="5241986" y="3197489"/>
                <a:ext cx="360039" cy="1104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  <a:ea typeface="Cambria Math"/>
                          </a:rPr>
                          <m:t>𝝅</m:t>
                        </m:r>
                      </m:num>
                      <m:den>
                        <m:r>
                          <a:rPr lang="ru-RU" sz="36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3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241986" y="3197489"/>
                <a:ext cx="360039" cy="110421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 flipH="1">
                <a:off x="7302523" y="3140105"/>
                <a:ext cx="360039" cy="11669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</a:rPr>
                          <m:t>𝟑</m:t>
                        </m:r>
                        <m:r>
                          <a:rPr lang="ru-RU" sz="3600" b="1" i="1" smtClean="0">
                            <a:latin typeface="Cambria Math"/>
                            <a:ea typeface="Cambria Math"/>
                          </a:rPr>
                          <m:t>𝝅</m:t>
                        </m:r>
                      </m:num>
                      <m:den>
                        <m:r>
                          <a:rPr lang="ru-RU" sz="36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3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302523" y="3140105"/>
                <a:ext cx="360039" cy="1166923"/>
              </a:xfrm>
              <a:prstGeom prst="rect">
                <a:avLst/>
              </a:prstGeom>
              <a:blipFill rotWithShape="0">
                <a:blip r:embed="rId3"/>
                <a:stretch>
                  <a:fillRect r="-457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6936" y="3565681"/>
            <a:ext cx="224416" cy="185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3010237" y="3443087"/>
                <a:ext cx="576064" cy="82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b="1" dirty="0" smtClean="0">
                    <a:solidFill>
                      <a:prstClr val="black"/>
                    </a:solidFill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𝝅</m:t>
                        </m:r>
                      </m:num>
                      <m:den>
                        <m:r>
                          <a:rPr lang="ru-RU" sz="36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237" y="3443087"/>
                <a:ext cx="576064" cy="825932"/>
              </a:xfrm>
              <a:prstGeom prst="rect">
                <a:avLst/>
              </a:prstGeom>
              <a:blipFill rotWithShape="0">
                <a:blip r:embed="rId5"/>
                <a:stretch>
                  <a:fillRect l="-32979" t="-3704" b="-140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/>
          <p:cNvSpPr txBox="1"/>
          <p:nvPr/>
        </p:nvSpPr>
        <p:spPr>
          <a:xfrm>
            <a:off x="1960517" y="3333457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-</a:t>
            </a:r>
            <a:endParaRPr lang="ru-RU" sz="3600" dirty="0"/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4039" y="3565681"/>
            <a:ext cx="224416" cy="21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925892" y="3443087"/>
                <a:ext cx="728083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ru-RU" sz="2800" b="1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ru-RU" sz="2800" b="1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892" y="3443087"/>
                <a:ext cx="728083" cy="89896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Прямоугольник 40"/>
          <p:cNvSpPr/>
          <p:nvPr/>
        </p:nvSpPr>
        <p:spPr>
          <a:xfrm>
            <a:off x="763027" y="3581529"/>
            <a:ext cx="3257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-</a:t>
            </a:r>
          </a:p>
        </p:txBody>
      </p:sp>
      <p:sp>
        <p:nvSpPr>
          <p:cNvPr id="51" name="Блок-схема: узел 50"/>
          <p:cNvSpPr>
            <a:spLocks noChangeAspect="1"/>
          </p:cNvSpPr>
          <p:nvPr/>
        </p:nvSpPr>
        <p:spPr>
          <a:xfrm flipH="1" flipV="1">
            <a:off x="4341210" y="4342051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8167940" y="336533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8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003443" y="1007150"/>
            <a:ext cx="343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8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070741" y="3471957"/>
            <a:ext cx="3389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90872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643599"/>
            <a:ext cx="833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График какой функции изображен на рисунке?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0741" y="277863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31893" y="3720029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348403" y="1236733"/>
            <a:ext cx="0" cy="2358181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027145" y="2488734"/>
            <a:ext cx="7561138" cy="72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олилиния 17"/>
          <p:cNvSpPr/>
          <p:nvPr/>
        </p:nvSpPr>
        <p:spPr>
          <a:xfrm>
            <a:off x="276943" y="2482260"/>
            <a:ext cx="8343900" cy="981088"/>
          </a:xfrm>
          <a:custGeom>
            <a:avLst/>
            <a:gdLst>
              <a:gd name="connsiteX0" fmla="*/ 0 w 8343900"/>
              <a:gd name="connsiteY0" fmla="*/ 495305 h 981087"/>
              <a:gd name="connsiteX1" fmla="*/ 990600 w 8343900"/>
              <a:gd name="connsiteY1" fmla="*/ 981080 h 981087"/>
              <a:gd name="connsiteX2" fmla="*/ 2047875 w 8343900"/>
              <a:gd name="connsiteY2" fmla="*/ 485780 h 981087"/>
              <a:gd name="connsiteX3" fmla="*/ 3095625 w 8343900"/>
              <a:gd name="connsiteY3" fmla="*/ 47630 h 981087"/>
              <a:gd name="connsiteX4" fmla="*/ 4133850 w 8343900"/>
              <a:gd name="connsiteY4" fmla="*/ 476255 h 981087"/>
              <a:gd name="connsiteX5" fmla="*/ 5191125 w 8343900"/>
              <a:gd name="connsiteY5" fmla="*/ 971555 h 981087"/>
              <a:gd name="connsiteX6" fmla="*/ 6238875 w 8343900"/>
              <a:gd name="connsiteY6" fmla="*/ 485780 h 981087"/>
              <a:gd name="connsiteX7" fmla="*/ 7305675 w 8343900"/>
              <a:gd name="connsiteY7" fmla="*/ 5 h 981087"/>
              <a:gd name="connsiteX8" fmla="*/ 8343900 w 8343900"/>
              <a:gd name="connsiteY8" fmla="*/ 495305 h 981087"/>
              <a:gd name="connsiteX0" fmla="*/ 0 w 8343900"/>
              <a:gd name="connsiteY0" fmla="*/ 495305 h 981087"/>
              <a:gd name="connsiteX1" fmla="*/ 990600 w 8343900"/>
              <a:gd name="connsiteY1" fmla="*/ 981080 h 981087"/>
              <a:gd name="connsiteX2" fmla="*/ 2047875 w 8343900"/>
              <a:gd name="connsiteY2" fmla="*/ 485780 h 981087"/>
              <a:gd name="connsiteX3" fmla="*/ 3095625 w 8343900"/>
              <a:gd name="connsiteY3" fmla="*/ 47630 h 981087"/>
              <a:gd name="connsiteX4" fmla="*/ 4133850 w 8343900"/>
              <a:gd name="connsiteY4" fmla="*/ 476255 h 981087"/>
              <a:gd name="connsiteX5" fmla="*/ 5191125 w 8343900"/>
              <a:gd name="connsiteY5" fmla="*/ 971555 h 981087"/>
              <a:gd name="connsiteX6" fmla="*/ 6238875 w 8343900"/>
              <a:gd name="connsiteY6" fmla="*/ 485780 h 981087"/>
              <a:gd name="connsiteX7" fmla="*/ 7305675 w 8343900"/>
              <a:gd name="connsiteY7" fmla="*/ 5 h 981087"/>
              <a:gd name="connsiteX8" fmla="*/ 8343900 w 8343900"/>
              <a:gd name="connsiteY8" fmla="*/ 495305 h 981087"/>
              <a:gd name="connsiteX0" fmla="*/ 0 w 8343900"/>
              <a:gd name="connsiteY0" fmla="*/ 495305 h 981087"/>
              <a:gd name="connsiteX1" fmla="*/ 990600 w 8343900"/>
              <a:gd name="connsiteY1" fmla="*/ 981080 h 981087"/>
              <a:gd name="connsiteX2" fmla="*/ 2047875 w 8343900"/>
              <a:gd name="connsiteY2" fmla="*/ 485780 h 981087"/>
              <a:gd name="connsiteX3" fmla="*/ 3095625 w 8343900"/>
              <a:gd name="connsiteY3" fmla="*/ 47630 h 981087"/>
              <a:gd name="connsiteX4" fmla="*/ 4133850 w 8343900"/>
              <a:gd name="connsiteY4" fmla="*/ 476255 h 981087"/>
              <a:gd name="connsiteX5" fmla="*/ 5191125 w 8343900"/>
              <a:gd name="connsiteY5" fmla="*/ 971555 h 981087"/>
              <a:gd name="connsiteX6" fmla="*/ 6238875 w 8343900"/>
              <a:gd name="connsiteY6" fmla="*/ 485780 h 981087"/>
              <a:gd name="connsiteX7" fmla="*/ 7305675 w 8343900"/>
              <a:gd name="connsiteY7" fmla="*/ 5 h 981087"/>
              <a:gd name="connsiteX8" fmla="*/ 8343900 w 8343900"/>
              <a:gd name="connsiteY8" fmla="*/ 495305 h 981087"/>
              <a:gd name="connsiteX0" fmla="*/ 0 w 8343900"/>
              <a:gd name="connsiteY0" fmla="*/ 495305 h 981087"/>
              <a:gd name="connsiteX1" fmla="*/ 990600 w 8343900"/>
              <a:gd name="connsiteY1" fmla="*/ 981080 h 981087"/>
              <a:gd name="connsiteX2" fmla="*/ 2047875 w 8343900"/>
              <a:gd name="connsiteY2" fmla="*/ 485780 h 981087"/>
              <a:gd name="connsiteX3" fmla="*/ 3095625 w 8343900"/>
              <a:gd name="connsiteY3" fmla="*/ 47630 h 981087"/>
              <a:gd name="connsiteX4" fmla="*/ 4133850 w 8343900"/>
              <a:gd name="connsiteY4" fmla="*/ 476255 h 981087"/>
              <a:gd name="connsiteX5" fmla="*/ 5191125 w 8343900"/>
              <a:gd name="connsiteY5" fmla="*/ 971555 h 981087"/>
              <a:gd name="connsiteX6" fmla="*/ 6238875 w 8343900"/>
              <a:gd name="connsiteY6" fmla="*/ 485780 h 981087"/>
              <a:gd name="connsiteX7" fmla="*/ 7305675 w 8343900"/>
              <a:gd name="connsiteY7" fmla="*/ 5 h 981087"/>
              <a:gd name="connsiteX8" fmla="*/ 8343900 w 8343900"/>
              <a:gd name="connsiteY8" fmla="*/ 495305 h 981087"/>
              <a:gd name="connsiteX0" fmla="*/ 0 w 8343900"/>
              <a:gd name="connsiteY0" fmla="*/ 495306 h 981088"/>
              <a:gd name="connsiteX1" fmla="*/ 990600 w 8343900"/>
              <a:gd name="connsiteY1" fmla="*/ 981081 h 981088"/>
              <a:gd name="connsiteX2" fmla="*/ 2047875 w 8343900"/>
              <a:gd name="connsiteY2" fmla="*/ 485781 h 981088"/>
              <a:gd name="connsiteX3" fmla="*/ 3095625 w 8343900"/>
              <a:gd name="connsiteY3" fmla="*/ 47631 h 981088"/>
              <a:gd name="connsiteX4" fmla="*/ 4133850 w 8343900"/>
              <a:gd name="connsiteY4" fmla="*/ 476256 h 981088"/>
              <a:gd name="connsiteX5" fmla="*/ 5191125 w 8343900"/>
              <a:gd name="connsiteY5" fmla="*/ 971556 h 981088"/>
              <a:gd name="connsiteX6" fmla="*/ 6238875 w 8343900"/>
              <a:gd name="connsiteY6" fmla="*/ 485781 h 981088"/>
              <a:gd name="connsiteX7" fmla="*/ 7305675 w 8343900"/>
              <a:gd name="connsiteY7" fmla="*/ 6 h 981088"/>
              <a:gd name="connsiteX8" fmla="*/ 8343900 w 8343900"/>
              <a:gd name="connsiteY8" fmla="*/ 495306 h 98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43900" h="981088">
                <a:moveTo>
                  <a:pt x="0" y="495306"/>
                </a:moveTo>
                <a:cubicBezTo>
                  <a:pt x="324644" y="738987"/>
                  <a:pt x="649288" y="982668"/>
                  <a:pt x="990600" y="981081"/>
                </a:cubicBezTo>
                <a:cubicBezTo>
                  <a:pt x="1331912" y="979494"/>
                  <a:pt x="1744662" y="674694"/>
                  <a:pt x="2047875" y="485781"/>
                </a:cubicBezTo>
                <a:cubicBezTo>
                  <a:pt x="2351088" y="296868"/>
                  <a:pt x="2747963" y="49218"/>
                  <a:pt x="3095625" y="47631"/>
                </a:cubicBezTo>
                <a:cubicBezTo>
                  <a:pt x="3443287" y="46044"/>
                  <a:pt x="3803650" y="293694"/>
                  <a:pt x="4133850" y="476256"/>
                </a:cubicBezTo>
                <a:cubicBezTo>
                  <a:pt x="4464050" y="658818"/>
                  <a:pt x="4840288" y="969969"/>
                  <a:pt x="5191125" y="971556"/>
                </a:cubicBezTo>
                <a:cubicBezTo>
                  <a:pt x="5541962" y="973143"/>
                  <a:pt x="6238875" y="485781"/>
                  <a:pt x="6238875" y="485781"/>
                </a:cubicBezTo>
                <a:cubicBezTo>
                  <a:pt x="6586537" y="290518"/>
                  <a:pt x="6954838" y="-1581"/>
                  <a:pt x="7305675" y="6"/>
                </a:cubicBezTo>
                <a:cubicBezTo>
                  <a:pt x="7656512" y="1593"/>
                  <a:pt x="8000206" y="248449"/>
                  <a:pt x="8343900" y="495306"/>
                </a:cubicBezTo>
              </a:path>
            </a:pathLst>
          </a:cu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1407215" y="4869160"/>
                <a:ext cx="2745552" cy="8899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i="1" dirty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US" sz="3600" b="1" i="1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) y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=</m:t>
                    </m:r>
                  </m:oMath>
                </a14:m>
                <a:r>
                  <a:rPr lang="en-US" sz="3600" b="1" i="1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3600" b="1" i="1" dirty="0" err="1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cos</a:t>
                </a:r>
                <a:r>
                  <a:rPr lang="en-US" sz="3600" b="1" i="1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3600" b="1" i="1" dirty="0" smtClean="0">
                            <a:solidFill>
                              <a:schemeClr val="tx2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3600" b="1" i="1" dirty="0" smtClean="0">
                            <a:solidFill>
                              <a:schemeClr val="tx2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3600" b="1" i="1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 x </a:t>
                </a:r>
                <a:endParaRPr lang="ru-RU" sz="36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7215" y="4869160"/>
                <a:ext cx="2745552" cy="889924"/>
              </a:xfrm>
              <a:prstGeom prst="rect">
                <a:avLst/>
              </a:prstGeom>
              <a:blipFill rotWithShape="0">
                <a:blip r:embed="rId8"/>
                <a:stretch>
                  <a:fillRect l="-6889" r="-10000" b="-109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4715718" y="5726001"/>
                <a:ext cx="4074278" cy="82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i="1" dirty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lang="en-US" sz="3600" b="1" i="1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) y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=</m:t>
                    </m:r>
                  </m:oMath>
                </a14:m>
                <a:r>
                  <a:rPr lang="en-US" sz="3600" b="1" i="1" dirty="0" err="1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cos</a:t>
                </a:r>
                <a:r>
                  <a:rPr lang="en-US" sz="3600" b="1" i="1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(x+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3600" b="1" i="1" dirty="0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𝝅</m:t>
                        </m:r>
                      </m:num>
                      <m:den>
                        <m:r>
                          <a:rPr lang="en-US" sz="3600" b="1" i="1" dirty="0" smtClean="0">
                            <a:solidFill>
                              <a:schemeClr val="tx2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den>
                    </m:f>
                    <m:r>
                      <a:rPr lang="en-US" sz="3600" b="1" i="1" dirty="0" smtClean="0">
                        <a:solidFill>
                          <a:schemeClr val="tx2"/>
                        </a:solidFill>
                        <a:latin typeface="Cambria Math"/>
                        <a:cs typeface="Times New Roman" pitchFamily="18" charset="0"/>
                      </a:rPr>
                      <m:t>)+</m:t>
                    </m:r>
                    <m:r>
                      <a:rPr lang="en-US" sz="3600" b="1" i="1" dirty="0" smtClean="0">
                        <a:solidFill>
                          <a:schemeClr val="tx2"/>
                        </a:solidFill>
                        <a:latin typeface="Cambria Math"/>
                        <a:cs typeface="Times New Roman" pitchFamily="18" charset="0"/>
                      </a:rPr>
                      <m:t>𝟏</m:t>
                    </m:r>
                  </m:oMath>
                </a14:m>
                <a:endParaRPr lang="ru-RU" sz="36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5718" y="5726001"/>
                <a:ext cx="4074278" cy="825932"/>
              </a:xfrm>
              <a:prstGeom prst="rect">
                <a:avLst/>
              </a:prstGeom>
              <a:blipFill rotWithShape="0">
                <a:blip r:embed="rId9"/>
                <a:stretch>
                  <a:fillRect l="-4641" t="-5147" b="-110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1359732" y="5694429"/>
                <a:ext cx="3326348" cy="8899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i="1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3) y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=</m:t>
                    </m:r>
                  </m:oMath>
                </a14:m>
                <a:r>
                  <a:rPr lang="en-US" sz="3600" b="1" i="1" dirty="0" err="1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cos</a:t>
                </a:r>
                <a:r>
                  <a:rPr lang="en-US" sz="3600" b="1" i="1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3600" b="1" i="1" dirty="0" smtClean="0">
                            <a:solidFill>
                              <a:schemeClr val="tx2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3600" b="1" i="1" dirty="0" smtClean="0">
                            <a:solidFill>
                              <a:schemeClr val="tx2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3600" b="1" i="1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 x+</a:t>
                </a:r>
                <a:r>
                  <a:rPr lang="en-US" sz="3600" b="1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US" sz="3600" b="1" i="1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36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9732" y="5694429"/>
                <a:ext cx="3326348" cy="889924"/>
              </a:xfrm>
              <a:prstGeom prst="rect">
                <a:avLst/>
              </a:prstGeom>
              <a:blipFill rotWithShape="0">
                <a:blip r:embed="rId10"/>
                <a:stretch>
                  <a:fillRect l="-5495" b="-109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4716354" y="5022676"/>
                <a:ext cx="3133544" cy="82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i="1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2) y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=</m:t>
                    </m:r>
                  </m:oMath>
                </a14:m>
                <a:r>
                  <a:rPr lang="en-US" sz="3600" b="1" i="1" dirty="0" err="1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cos</a:t>
                </a:r>
                <a:r>
                  <a:rPr lang="en-US" sz="3600" b="1" i="1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(x+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3600" b="1" i="1" dirty="0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𝝅</m:t>
                        </m:r>
                      </m:num>
                      <m:den>
                        <m:r>
                          <a:rPr lang="en-US" sz="3600" b="1" i="1" dirty="0" smtClean="0">
                            <a:solidFill>
                              <a:schemeClr val="tx2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den>
                    </m:f>
                    <m:r>
                      <a:rPr lang="en-US" sz="3600" b="1" i="1" dirty="0" smtClean="0">
                        <a:solidFill>
                          <a:schemeClr val="tx2"/>
                        </a:solidFill>
                        <a:latin typeface="Cambria Math"/>
                        <a:cs typeface="Times New Roman" pitchFamily="18" charset="0"/>
                      </a:rPr>
                      <m:t>)</m:t>
                    </m:r>
                  </m:oMath>
                </a14:m>
                <a:endParaRPr lang="ru-RU" sz="36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354" y="5022676"/>
                <a:ext cx="3133544" cy="825932"/>
              </a:xfrm>
              <a:prstGeom prst="rect">
                <a:avLst/>
              </a:prstGeom>
              <a:blipFill rotWithShape="0">
                <a:blip r:embed="rId11"/>
                <a:stretch>
                  <a:fillRect l="-6031" t="-5926" b="-118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Прямая соединительная линия 22"/>
          <p:cNvCxnSpPr/>
          <p:nvPr/>
        </p:nvCxnSpPr>
        <p:spPr>
          <a:xfrm>
            <a:off x="3348403" y="4406921"/>
            <a:ext cx="0" cy="432964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3326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2" grpId="0" animBg="1"/>
      <p:bldP spid="33" grpId="0"/>
      <p:bldP spid="34" grpId="0"/>
      <p:bldP spid="37" grpId="0"/>
      <p:bldP spid="40" grpId="0"/>
      <p:bldP spid="43" grpId="0"/>
      <p:bldP spid="41" grpId="0"/>
      <p:bldP spid="51" grpId="0" animBg="1"/>
      <p:bldP spid="50" grpId="0"/>
      <p:bldP spid="52" grpId="0"/>
      <p:bldP spid="53" grpId="0"/>
      <p:bldP spid="6" grpId="0"/>
      <p:bldP spid="7" grpId="0"/>
      <p:bldP spid="8" grpId="0"/>
      <p:bldP spid="18" grpId="0" animBg="1"/>
      <p:bldP spid="44" grpId="0"/>
      <p:bldP spid="45" grpId="0"/>
      <p:bldP spid="46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 стрелкой 1"/>
          <p:cNvCxnSpPr/>
          <p:nvPr/>
        </p:nvCxnSpPr>
        <p:spPr>
          <a:xfrm flipV="1">
            <a:off x="4393495" y="845422"/>
            <a:ext cx="0" cy="2151529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531765" y="211675"/>
            <a:ext cx="2329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Проверим:</a:t>
            </a:r>
            <a:r>
              <a:rPr lang="en-US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26132" y="277394"/>
            <a:ext cx="19057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группа 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361950" y="2017066"/>
            <a:ext cx="8530530" cy="71999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029347" y="782311"/>
            <a:ext cx="343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8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41206" y="198390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8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54499" y="2060848"/>
            <a:ext cx="3389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80836" y="136708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Блок-схема: узел 15"/>
          <p:cNvSpPr>
            <a:spLocks noChangeAspect="1"/>
          </p:cNvSpPr>
          <p:nvPr/>
        </p:nvSpPr>
        <p:spPr>
          <a:xfrm flipH="1">
            <a:off x="4357495" y="1534971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>
            <a:spLocks noChangeAspect="1"/>
          </p:cNvSpPr>
          <p:nvPr/>
        </p:nvSpPr>
        <p:spPr>
          <a:xfrm flipH="1" flipV="1">
            <a:off x="5400114" y="2024848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>
            <a:spLocks noChangeAspect="1"/>
          </p:cNvSpPr>
          <p:nvPr/>
        </p:nvSpPr>
        <p:spPr>
          <a:xfrm flipH="1" flipV="1">
            <a:off x="6459383" y="2024848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>
            <a:spLocks noChangeAspect="1"/>
          </p:cNvSpPr>
          <p:nvPr/>
        </p:nvSpPr>
        <p:spPr>
          <a:xfrm flipH="1" flipV="1">
            <a:off x="7506636" y="2017065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>
            <a:spLocks noChangeAspect="1"/>
          </p:cNvSpPr>
          <p:nvPr/>
        </p:nvSpPr>
        <p:spPr>
          <a:xfrm flipV="1">
            <a:off x="4353294" y="2487577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>
            <a:spLocks noChangeAspect="1"/>
          </p:cNvSpPr>
          <p:nvPr/>
        </p:nvSpPr>
        <p:spPr>
          <a:xfrm rot="120000" flipH="1" flipV="1">
            <a:off x="1212790" y="2070322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>
            <a:spLocks noChangeAspect="1"/>
          </p:cNvSpPr>
          <p:nvPr/>
        </p:nvSpPr>
        <p:spPr>
          <a:xfrm flipH="1" flipV="1">
            <a:off x="2262786" y="2053566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>
            <a:spLocks noChangeAspect="1"/>
          </p:cNvSpPr>
          <p:nvPr/>
        </p:nvSpPr>
        <p:spPr>
          <a:xfrm flipH="1">
            <a:off x="3302136" y="2042850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029347" y="2338911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 flipH="1">
                <a:off x="5292094" y="1786804"/>
                <a:ext cx="360039" cy="858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𝝅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292094" y="1786804"/>
                <a:ext cx="360039" cy="85837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8415" y="2153119"/>
            <a:ext cx="173936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 flipH="1">
                <a:off x="7326616" y="1755449"/>
                <a:ext cx="360039" cy="901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𝟑</m:t>
                        </m:r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𝝅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326616" y="1755449"/>
                <a:ext cx="360039" cy="901081"/>
              </a:xfrm>
              <a:prstGeom prst="rect">
                <a:avLst/>
              </a:prstGeom>
              <a:blipFill rotWithShape="0">
                <a:blip r:embed="rId4"/>
                <a:stretch>
                  <a:fillRect r="-50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 flipH="1">
                <a:off x="3158115" y="1802635"/>
                <a:ext cx="360039" cy="858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𝝅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158115" y="1802635"/>
                <a:ext cx="360039" cy="85837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5934" y="2215200"/>
            <a:ext cx="173936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 flipH="1">
                <a:off x="1068770" y="1857367"/>
                <a:ext cx="360039" cy="901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𝟑</m:t>
                        </m:r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𝝅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068770" y="1857367"/>
                <a:ext cx="360039" cy="901081"/>
              </a:xfrm>
              <a:prstGeom prst="rect">
                <a:avLst/>
              </a:prstGeom>
              <a:blipFill rotWithShape="0">
                <a:blip r:embed="rId6"/>
                <a:stretch>
                  <a:fillRect r="-67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Прямоугольник 33"/>
          <p:cNvSpPr/>
          <p:nvPr/>
        </p:nvSpPr>
        <p:spPr>
          <a:xfrm>
            <a:off x="927054" y="2199347"/>
            <a:ext cx="2792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-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046938" y="2225119"/>
            <a:ext cx="255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-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1977422" y="2078850"/>
            <a:ext cx="255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-</a:t>
            </a:r>
          </a:p>
        </p:txBody>
      </p:sp>
      <p:cxnSp>
        <p:nvCxnSpPr>
          <p:cNvPr id="37" name="Прямая со стрелкой 36"/>
          <p:cNvCxnSpPr/>
          <p:nvPr/>
        </p:nvCxnSpPr>
        <p:spPr>
          <a:xfrm flipV="1">
            <a:off x="4380918" y="3212978"/>
            <a:ext cx="22838" cy="345638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V="1">
            <a:off x="531298" y="5073942"/>
            <a:ext cx="8374110" cy="17999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4076878" y="3185008"/>
            <a:ext cx="343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8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557537" y="494116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8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Блок-схема: узел 45"/>
          <p:cNvSpPr>
            <a:spLocks noChangeAspect="1"/>
          </p:cNvSpPr>
          <p:nvPr/>
        </p:nvSpPr>
        <p:spPr>
          <a:xfrm>
            <a:off x="4358555" y="4561334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лок-схема: узел 48"/>
          <p:cNvSpPr>
            <a:spLocks noChangeAspect="1"/>
          </p:cNvSpPr>
          <p:nvPr/>
        </p:nvSpPr>
        <p:spPr>
          <a:xfrm>
            <a:off x="4357495" y="4113072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узел 50"/>
          <p:cNvSpPr>
            <a:spLocks noChangeAspect="1"/>
          </p:cNvSpPr>
          <p:nvPr/>
        </p:nvSpPr>
        <p:spPr>
          <a:xfrm>
            <a:off x="4353294" y="5524673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узел 51"/>
          <p:cNvSpPr>
            <a:spLocks noChangeAspect="1"/>
          </p:cNvSpPr>
          <p:nvPr/>
        </p:nvSpPr>
        <p:spPr>
          <a:xfrm>
            <a:off x="4346329" y="5978584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узел 53"/>
          <p:cNvSpPr>
            <a:spLocks noChangeAspect="1"/>
          </p:cNvSpPr>
          <p:nvPr/>
        </p:nvSpPr>
        <p:spPr>
          <a:xfrm>
            <a:off x="5405605" y="5046941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Блок-схема: узел 54"/>
          <p:cNvSpPr>
            <a:spLocks noChangeAspect="1"/>
          </p:cNvSpPr>
          <p:nvPr/>
        </p:nvSpPr>
        <p:spPr>
          <a:xfrm>
            <a:off x="6444415" y="5043638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лок-схема: узел 55"/>
          <p:cNvSpPr>
            <a:spLocks noChangeAspect="1"/>
          </p:cNvSpPr>
          <p:nvPr/>
        </p:nvSpPr>
        <p:spPr>
          <a:xfrm>
            <a:off x="7514996" y="5037942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лок-схема: узел 56"/>
          <p:cNvSpPr>
            <a:spLocks noChangeAspect="1"/>
          </p:cNvSpPr>
          <p:nvPr/>
        </p:nvSpPr>
        <p:spPr>
          <a:xfrm>
            <a:off x="3325138" y="5045780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узел 57"/>
          <p:cNvSpPr>
            <a:spLocks noChangeAspect="1"/>
          </p:cNvSpPr>
          <p:nvPr/>
        </p:nvSpPr>
        <p:spPr>
          <a:xfrm>
            <a:off x="2261793" y="5046941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узел 58"/>
          <p:cNvSpPr>
            <a:spLocks noChangeAspect="1"/>
          </p:cNvSpPr>
          <p:nvPr/>
        </p:nvSpPr>
        <p:spPr>
          <a:xfrm>
            <a:off x="1206298" y="5045780"/>
            <a:ext cx="72000" cy="72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4061964" y="44126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3981529" y="5412007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 flipH="1">
                <a:off x="5292094" y="4831531"/>
                <a:ext cx="360039" cy="858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𝝅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292094" y="4831531"/>
                <a:ext cx="360039" cy="85837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8415" y="5202778"/>
            <a:ext cx="173936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 flipH="1">
                <a:off x="7338594" y="4801191"/>
                <a:ext cx="360039" cy="901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𝟑</m:t>
                        </m:r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𝝅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338594" y="4801191"/>
                <a:ext cx="360039" cy="901081"/>
              </a:xfrm>
              <a:prstGeom prst="rect">
                <a:avLst/>
              </a:prstGeom>
              <a:blipFill rotWithShape="0">
                <a:blip r:embed="rId8"/>
                <a:stretch>
                  <a:fillRect r="-50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 flipH="1">
                <a:off x="3217118" y="4824237"/>
                <a:ext cx="360039" cy="858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𝝅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217118" y="4824237"/>
                <a:ext cx="360039" cy="85837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2620" y="5230380"/>
            <a:ext cx="173936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 flipH="1">
                <a:off x="1026278" y="4810180"/>
                <a:ext cx="360039" cy="901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latin typeface="Cambria Math"/>
                          </a:rPr>
                          <m:t>𝟑</m:t>
                        </m:r>
                        <m:r>
                          <a:rPr lang="ru-RU" sz="2400" b="1" i="1" smtClean="0">
                            <a:latin typeface="Cambria Math"/>
                            <a:ea typeface="Cambria Math"/>
                          </a:rPr>
                          <m:t>𝝅</m:t>
                        </m:r>
                      </m:num>
                      <m:den>
                        <m:r>
                          <a:rPr lang="ru-RU" sz="24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026278" y="4810180"/>
                <a:ext cx="360039" cy="901081"/>
              </a:xfrm>
              <a:prstGeom prst="rect">
                <a:avLst/>
              </a:prstGeom>
              <a:blipFill rotWithShape="0">
                <a:blip r:embed="rId10"/>
                <a:stretch>
                  <a:fillRect r="-67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Прямоугольник 75"/>
          <p:cNvSpPr/>
          <p:nvPr/>
        </p:nvSpPr>
        <p:spPr>
          <a:xfrm>
            <a:off x="900485" y="5143547"/>
            <a:ext cx="2792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-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2019542" y="5054035"/>
            <a:ext cx="2792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-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3058891" y="5135008"/>
            <a:ext cx="2792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-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/>
              <p:cNvSpPr txBox="1"/>
              <p:nvPr/>
            </p:nvSpPr>
            <p:spPr>
              <a:xfrm>
                <a:off x="6830325" y="1136253"/>
                <a:ext cx="142462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у=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ru-RU" sz="24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ru-RU" sz="2400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𝒔𝒊𝒏</m:t>
                            </m:r>
                          </m:fName>
                          <m:e>
                            <m:r>
                              <a:rPr lang="ru-RU" sz="2400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х</m:t>
                            </m:r>
                          </m:e>
                        </m:func>
                      </m:e>
                    </m:d>
                    <m:r>
                      <a:rPr lang="ru-RU" sz="2400" b="1" i="1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0325" y="1136253"/>
                <a:ext cx="1424621" cy="461665"/>
              </a:xfrm>
              <a:prstGeom prst="rect">
                <a:avLst/>
              </a:prstGeom>
              <a:blipFill rotWithShape="0">
                <a:blip r:embed="rId11"/>
                <a:stretch>
                  <a:fillRect l="-6410" t="-11842" b="-276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TextBox 95"/>
          <p:cNvSpPr txBox="1"/>
          <p:nvPr/>
        </p:nvSpPr>
        <p:spPr>
          <a:xfrm>
            <a:off x="446515" y="744658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6341893" y="3185008"/>
                <a:ext cx="181171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у= </a:t>
                </a:r>
                <a14:m>
                  <m:oMath xmlns:m="http://schemas.openxmlformats.org/officeDocument/2006/math">
                    <m:r>
                      <a:rPr lang="ru-RU" sz="2400" b="1" i="1">
                        <a:solidFill>
                          <a:prstClr val="black"/>
                        </a:solidFill>
                        <a:latin typeface="Cambria Math"/>
                      </a:rPr>
                      <m:t>−</m:t>
                    </m:r>
                    <m:r>
                      <a:rPr lang="ru-RU" sz="2400" b="1" i="1" smtClean="0">
                        <a:solidFill>
                          <a:prstClr val="black"/>
                        </a:solidFill>
                        <a:latin typeface="Cambria Math"/>
                      </a:rPr>
                      <m:t>𝟐</m:t>
                    </m:r>
                    <m:func>
                      <m:funcPr>
                        <m:ctrlP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ru-RU" sz="2400" b="1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2400" b="1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1893" y="3185008"/>
                <a:ext cx="1811714" cy="461665"/>
              </a:xfrm>
              <a:prstGeom prst="rect">
                <a:avLst/>
              </a:prstGeom>
              <a:blipFill rotWithShape="0">
                <a:blip r:embed="rId12"/>
                <a:stretch>
                  <a:fillRect l="-5034" t="-11842" b="-276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олилиния 4"/>
          <p:cNvSpPr/>
          <p:nvPr/>
        </p:nvSpPr>
        <p:spPr>
          <a:xfrm>
            <a:off x="438150" y="1609725"/>
            <a:ext cx="3962400" cy="944543"/>
          </a:xfrm>
          <a:custGeom>
            <a:avLst/>
            <a:gdLst>
              <a:gd name="connsiteX0" fmla="*/ 0 w 3962400"/>
              <a:gd name="connsiteY0" fmla="*/ 590550 h 944543"/>
              <a:gd name="connsiteX1" fmla="*/ 809625 w 3962400"/>
              <a:gd name="connsiteY1" fmla="*/ 942975 h 944543"/>
              <a:gd name="connsiteX2" fmla="*/ 1866900 w 3962400"/>
              <a:gd name="connsiteY2" fmla="*/ 466725 h 944543"/>
              <a:gd name="connsiteX3" fmla="*/ 2905125 w 3962400"/>
              <a:gd name="connsiteY3" fmla="*/ 0 h 944543"/>
              <a:gd name="connsiteX4" fmla="*/ 3962400 w 3962400"/>
              <a:gd name="connsiteY4" fmla="*/ 466725 h 944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2400" h="944543">
                <a:moveTo>
                  <a:pt x="0" y="590550"/>
                </a:moveTo>
                <a:cubicBezTo>
                  <a:pt x="249237" y="777081"/>
                  <a:pt x="498475" y="963612"/>
                  <a:pt x="809625" y="942975"/>
                </a:cubicBezTo>
                <a:cubicBezTo>
                  <a:pt x="1120775" y="922338"/>
                  <a:pt x="1866900" y="466725"/>
                  <a:pt x="1866900" y="466725"/>
                </a:cubicBezTo>
                <a:cubicBezTo>
                  <a:pt x="2216150" y="309562"/>
                  <a:pt x="2555875" y="0"/>
                  <a:pt x="2905125" y="0"/>
                </a:cubicBezTo>
                <a:cubicBezTo>
                  <a:pt x="3254375" y="0"/>
                  <a:pt x="3608387" y="233362"/>
                  <a:pt x="3962400" y="466725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4400550" y="1590659"/>
            <a:ext cx="4350559" cy="914470"/>
          </a:xfrm>
          <a:custGeom>
            <a:avLst/>
            <a:gdLst>
              <a:gd name="connsiteX0" fmla="*/ 0 w 4350559"/>
              <a:gd name="connsiteY0" fmla="*/ 476266 h 914470"/>
              <a:gd name="connsiteX1" fmla="*/ 1028700 w 4350559"/>
              <a:gd name="connsiteY1" fmla="*/ 16 h 914470"/>
              <a:gd name="connsiteX2" fmla="*/ 2095500 w 4350559"/>
              <a:gd name="connsiteY2" fmla="*/ 457216 h 914470"/>
              <a:gd name="connsiteX3" fmla="*/ 3152775 w 4350559"/>
              <a:gd name="connsiteY3" fmla="*/ 914416 h 914470"/>
              <a:gd name="connsiteX4" fmla="*/ 4200525 w 4350559"/>
              <a:gd name="connsiteY4" fmla="*/ 428641 h 914470"/>
              <a:gd name="connsiteX5" fmla="*/ 4343400 w 4350559"/>
              <a:gd name="connsiteY5" fmla="*/ 314341 h 91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50559" h="914470">
                <a:moveTo>
                  <a:pt x="0" y="476266"/>
                </a:moveTo>
                <a:cubicBezTo>
                  <a:pt x="339725" y="239728"/>
                  <a:pt x="679450" y="3191"/>
                  <a:pt x="1028700" y="16"/>
                </a:cubicBezTo>
                <a:cubicBezTo>
                  <a:pt x="1377950" y="-3159"/>
                  <a:pt x="2095500" y="457216"/>
                  <a:pt x="2095500" y="457216"/>
                </a:cubicBezTo>
                <a:cubicBezTo>
                  <a:pt x="2449512" y="609616"/>
                  <a:pt x="2801938" y="919178"/>
                  <a:pt x="3152775" y="914416"/>
                </a:cubicBezTo>
                <a:cubicBezTo>
                  <a:pt x="3503612" y="909654"/>
                  <a:pt x="4002088" y="528653"/>
                  <a:pt x="4200525" y="428641"/>
                </a:cubicBezTo>
                <a:cubicBezTo>
                  <a:pt x="4398962" y="328629"/>
                  <a:pt x="4343400" y="314341"/>
                  <a:pt x="4343400" y="314341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714375" y="4124314"/>
            <a:ext cx="7924800" cy="1895487"/>
          </a:xfrm>
          <a:custGeom>
            <a:avLst/>
            <a:gdLst>
              <a:gd name="connsiteX0" fmla="*/ 0 w 7924800"/>
              <a:gd name="connsiteY0" fmla="*/ 1896014 h 1915075"/>
              <a:gd name="connsiteX1" fmla="*/ 533400 w 7924800"/>
              <a:gd name="connsiteY1" fmla="*/ 953039 h 1915075"/>
              <a:gd name="connsiteX2" fmla="*/ 1047750 w 7924800"/>
              <a:gd name="connsiteY2" fmla="*/ 19589 h 1915075"/>
              <a:gd name="connsiteX3" fmla="*/ 1590675 w 7924800"/>
              <a:gd name="connsiteY3" fmla="*/ 972089 h 1915075"/>
              <a:gd name="connsiteX4" fmla="*/ 2105025 w 7924800"/>
              <a:gd name="connsiteY4" fmla="*/ 1915064 h 1915075"/>
              <a:gd name="connsiteX5" fmla="*/ 2647950 w 7924800"/>
              <a:gd name="connsiteY5" fmla="*/ 953039 h 1915075"/>
              <a:gd name="connsiteX6" fmla="*/ 3162300 w 7924800"/>
              <a:gd name="connsiteY6" fmla="*/ 19589 h 1915075"/>
              <a:gd name="connsiteX7" fmla="*/ 3686175 w 7924800"/>
              <a:gd name="connsiteY7" fmla="*/ 972089 h 1915075"/>
              <a:gd name="connsiteX8" fmla="*/ 4210050 w 7924800"/>
              <a:gd name="connsiteY8" fmla="*/ 1876964 h 1915075"/>
              <a:gd name="connsiteX9" fmla="*/ 4733925 w 7924800"/>
              <a:gd name="connsiteY9" fmla="*/ 953039 h 1915075"/>
              <a:gd name="connsiteX10" fmla="*/ 5248275 w 7924800"/>
              <a:gd name="connsiteY10" fmla="*/ 19589 h 1915075"/>
              <a:gd name="connsiteX11" fmla="*/ 5772150 w 7924800"/>
              <a:gd name="connsiteY11" fmla="*/ 962564 h 1915075"/>
              <a:gd name="connsiteX12" fmla="*/ 6343650 w 7924800"/>
              <a:gd name="connsiteY12" fmla="*/ 1886489 h 1915075"/>
              <a:gd name="connsiteX13" fmla="*/ 6848475 w 7924800"/>
              <a:gd name="connsiteY13" fmla="*/ 962564 h 1915075"/>
              <a:gd name="connsiteX14" fmla="*/ 7362825 w 7924800"/>
              <a:gd name="connsiteY14" fmla="*/ 539 h 1915075"/>
              <a:gd name="connsiteX15" fmla="*/ 7924800 w 7924800"/>
              <a:gd name="connsiteY15" fmla="*/ 1095914 h 1915075"/>
              <a:gd name="connsiteX0" fmla="*/ 0 w 7924800"/>
              <a:gd name="connsiteY0" fmla="*/ 1896014 h 1915075"/>
              <a:gd name="connsiteX1" fmla="*/ 533400 w 7924800"/>
              <a:gd name="connsiteY1" fmla="*/ 953039 h 1915075"/>
              <a:gd name="connsiteX2" fmla="*/ 1047750 w 7924800"/>
              <a:gd name="connsiteY2" fmla="*/ 19589 h 1915075"/>
              <a:gd name="connsiteX3" fmla="*/ 1590675 w 7924800"/>
              <a:gd name="connsiteY3" fmla="*/ 972089 h 1915075"/>
              <a:gd name="connsiteX4" fmla="*/ 2105025 w 7924800"/>
              <a:gd name="connsiteY4" fmla="*/ 1915064 h 1915075"/>
              <a:gd name="connsiteX5" fmla="*/ 2647950 w 7924800"/>
              <a:gd name="connsiteY5" fmla="*/ 953039 h 1915075"/>
              <a:gd name="connsiteX6" fmla="*/ 3162300 w 7924800"/>
              <a:gd name="connsiteY6" fmla="*/ 19589 h 1915075"/>
              <a:gd name="connsiteX7" fmla="*/ 3686175 w 7924800"/>
              <a:gd name="connsiteY7" fmla="*/ 972089 h 1915075"/>
              <a:gd name="connsiteX8" fmla="*/ 4210050 w 7924800"/>
              <a:gd name="connsiteY8" fmla="*/ 1876964 h 1915075"/>
              <a:gd name="connsiteX9" fmla="*/ 4733925 w 7924800"/>
              <a:gd name="connsiteY9" fmla="*/ 953039 h 1915075"/>
              <a:gd name="connsiteX10" fmla="*/ 5248275 w 7924800"/>
              <a:gd name="connsiteY10" fmla="*/ 19589 h 1915075"/>
              <a:gd name="connsiteX11" fmla="*/ 5772150 w 7924800"/>
              <a:gd name="connsiteY11" fmla="*/ 962564 h 1915075"/>
              <a:gd name="connsiteX12" fmla="*/ 6343650 w 7924800"/>
              <a:gd name="connsiteY12" fmla="*/ 1886489 h 1915075"/>
              <a:gd name="connsiteX13" fmla="*/ 6848475 w 7924800"/>
              <a:gd name="connsiteY13" fmla="*/ 962564 h 1915075"/>
              <a:gd name="connsiteX14" fmla="*/ 7362825 w 7924800"/>
              <a:gd name="connsiteY14" fmla="*/ 539 h 1915075"/>
              <a:gd name="connsiteX15" fmla="*/ 7924800 w 7924800"/>
              <a:gd name="connsiteY15" fmla="*/ 1095914 h 1915075"/>
              <a:gd name="connsiteX0" fmla="*/ 0 w 7924800"/>
              <a:gd name="connsiteY0" fmla="*/ 1896014 h 1915076"/>
              <a:gd name="connsiteX1" fmla="*/ 533400 w 7924800"/>
              <a:gd name="connsiteY1" fmla="*/ 953039 h 1915076"/>
              <a:gd name="connsiteX2" fmla="*/ 1047750 w 7924800"/>
              <a:gd name="connsiteY2" fmla="*/ 19589 h 1915076"/>
              <a:gd name="connsiteX3" fmla="*/ 1590675 w 7924800"/>
              <a:gd name="connsiteY3" fmla="*/ 972089 h 1915076"/>
              <a:gd name="connsiteX4" fmla="*/ 2105025 w 7924800"/>
              <a:gd name="connsiteY4" fmla="*/ 1915064 h 1915076"/>
              <a:gd name="connsiteX5" fmla="*/ 2647950 w 7924800"/>
              <a:gd name="connsiteY5" fmla="*/ 953039 h 1915076"/>
              <a:gd name="connsiteX6" fmla="*/ 3162300 w 7924800"/>
              <a:gd name="connsiteY6" fmla="*/ 19589 h 1915076"/>
              <a:gd name="connsiteX7" fmla="*/ 3686175 w 7924800"/>
              <a:gd name="connsiteY7" fmla="*/ 972089 h 1915076"/>
              <a:gd name="connsiteX8" fmla="*/ 4210050 w 7924800"/>
              <a:gd name="connsiteY8" fmla="*/ 1876964 h 1915076"/>
              <a:gd name="connsiteX9" fmla="*/ 4733925 w 7924800"/>
              <a:gd name="connsiteY9" fmla="*/ 953039 h 1915076"/>
              <a:gd name="connsiteX10" fmla="*/ 5248275 w 7924800"/>
              <a:gd name="connsiteY10" fmla="*/ 19589 h 1915076"/>
              <a:gd name="connsiteX11" fmla="*/ 5772150 w 7924800"/>
              <a:gd name="connsiteY11" fmla="*/ 962564 h 1915076"/>
              <a:gd name="connsiteX12" fmla="*/ 6343650 w 7924800"/>
              <a:gd name="connsiteY12" fmla="*/ 1886489 h 1915076"/>
              <a:gd name="connsiteX13" fmla="*/ 6848475 w 7924800"/>
              <a:gd name="connsiteY13" fmla="*/ 962564 h 1915076"/>
              <a:gd name="connsiteX14" fmla="*/ 7362825 w 7924800"/>
              <a:gd name="connsiteY14" fmla="*/ 539 h 1915076"/>
              <a:gd name="connsiteX15" fmla="*/ 7924800 w 7924800"/>
              <a:gd name="connsiteY15" fmla="*/ 1095914 h 1915076"/>
              <a:gd name="connsiteX0" fmla="*/ 0 w 7924800"/>
              <a:gd name="connsiteY0" fmla="*/ 1896014 h 1896014"/>
              <a:gd name="connsiteX1" fmla="*/ 533400 w 7924800"/>
              <a:gd name="connsiteY1" fmla="*/ 953039 h 1896014"/>
              <a:gd name="connsiteX2" fmla="*/ 1047750 w 7924800"/>
              <a:gd name="connsiteY2" fmla="*/ 19589 h 1896014"/>
              <a:gd name="connsiteX3" fmla="*/ 1590675 w 7924800"/>
              <a:gd name="connsiteY3" fmla="*/ 972089 h 1896014"/>
              <a:gd name="connsiteX4" fmla="*/ 2100262 w 7924800"/>
              <a:gd name="connsiteY4" fmla="*/ 1891252 h 1896014"/>
              <a:gd name="connsiteX5" fmla="*/ 2647950 w 7924800"/>
              <a:gd name="connsiteY5" fmla="*/ 953039 h 1896014"/>
              <a:gd name="connsiteX6" fmla="*/ 3162300 w 7924800"/>
              <a:gd name="connsiteY6" fmla="*/ 19589 h 1896014"/>
              <a:gd name="connsiteX7" fmla="*/ 3686175 w 7924800"/>
              <a:gd name="connsiteY7" fmla="*/ 972089 h 1896014"/>
              <a:gd name="connsiteX8" fmla="*/ 4210050 w 7924800"/>
              <a:gd name="connsiteY8" fmla="*/ 1876964 h 1896014"/>
              <a:gd name="connsiteX9" fmla="*/ 4733925 w 7924800"/>
              <a:gd name="connsiteY9" fmla="*/ 953039 h 1896014"/>
              <a:gd name="connsiteX10" fmla="*/ 5248275 w 7924800"/>
              <a:gd name="connsiteY10" fmla="*/ 19589 h 1896014"/>
              <a:gd name="connsiteX11" fmla="*/ 5772150 w 7924800"/>
              <a:gd name="connsiteY11" fmla="*/ 962564 h 1896014"/>
              <a:gd name="connsiteX12" fmla="*/ 6343650 w 7924800"/>
              <a:gd name="connsiteY12" fmla="*/ 1886489 h 1896014"/>
              <a:gd name="connsiteX13" fmla="*/ 6848475 w 7924800"/>
              <a:gd name="connsiteY13" fmla="*/ 962564 h 1896014"/>
              <a:gd name="connsiteX14" fmla="*/ 7362825 w 7924800"/>
              <a:gd name="connsiteY14" fmla="*/ 539 h 1896014"/>
              <a:gd name="connsiteX15" fmla="*/ 7924800 w 7924800"/>
              <a:gd name="connsiteY15" fmla="*/ 1095914 h 1896014"/>
              <a:gd name="connsiteX0" fmla="*/ 0 w 7924800"/>
              <a:gd name="connsiteY0" fmla="*/ 1896014 h 1896014"/>
              <a:gd name="connsiteX1" fmla="*/ 533400 w 7924800"/>
              <a:gd name="connsiteY1" fmla="*/ 953039 h 1896014"/>
              <a:gd name="connsiteX2" fmla="*/ 1047750 w 7924800"/>
              <a:gd name="connsiteY2" fmla="*/ 19589 h 1896014"/>
              <a:gd name="connsiteX3" fmla="*/ 1590675 w 7924800"/>
              <a:gd name="connsiteY3" fmla="*/ 972089 h 1896014"/>
              <a:gd name="connsiteX4" fmla="*/ 2100262 w 7924800"/>
              <a:gd name="connsiteY4" fmla="*/ 1891252 h 1896014"/>
              <a:gd name="connsiteX5" fmla="*/ 2647950 w 7924800"/>
              <a:gd name="connsiteY5" fmla="*/ 953039 h 1896014"/>
              <a:gd name="connsiteX6" fmla="*/ 3162300 w 7924800"/>
              <a:gd name="connsiteY6" fmla="*/ 19589 h 1896014"/>
              <a:gd name="connsiteX7" fmla="*/ 3686175 w 7924800"/>
              <a:gd name="connsiteY7" fmla="*/ 972089 h 1896014"/>
              <a:gd name="connsiteX8" fmla="*/ 4210050 w 7924800"/>
              <a:gd name="connsiteY8" fmla="*/ 1876964 h 1896014"/>
              <a:gd name="connsiteX9" fmla="*/ 4733925 w 7924800"/>
              <a:gd name="connsiteY9" fmla="*/ 953039 h 1896014"/>
              <a:gd name="connsiteX10" fmla="*/ 5248275 w 7924800"/>
              <a:gd name="connsiteY10" fmla="*/ 19589 h 1896014"/>
              <a:gd name="connsiteX11" fmla="*/ 5772150 w 7924800"/>
              <a:gd name="connsiteY11" fmla="*/ 962564 h 1896014"/>
              <a:gd name="connsiteX12" fmla="*/ 6343650 w 7924800"/>
              <a:gd name="connsiteY12" fmla="*/ 1886489 h 1896014"/>
              <a:gd name="connsiteX13" fmla="*/ 6848475 w 7924800"/>
              <a:gd name="connsiteY13" fmla="*/ 962564 h 1896014"/>
              <a:gd name="connsiteX14" fmla="*/ 7362825 w 7924800"/>
              <a:gd name="connsiteY14" fmla="*/ 539 h 1896014"/>
              <a:gd name="connsiteX15" fmla="*/ 7924800 w 7924800"/>
              <a:gd name="connsiteY15" fmla="*/ 1095914 h 1896014"/>
              <a:gd name="connsiteX0" fmla="*/ 0 w 7924800"/>
              <a:gd name="connsiteY0" fmla="*/ 1896014 h 1896014"/>
              <a:gd name="connsiteX1" fmla="*/ 533400 w 7924800"/>
              <a:gd name="connsiteY1" fmla="*/ 953039 h 1896014"/>
              <a:gd name="connsiteX2" fmla="*/ 1047750 w 7924800"/>
              <a:gd name="connsiteY2" fmla="*/ 19589 h 1896014"/>
              <a:gd name="connsiteX3" fmla="*/ 1590675 w 7924800"/>
              <a:gd name="connsiteY3" fmla="*/ 972089 h 1896014"/>
              <a:gd name="connsiteX4" fmla="*/ 2100262 w 7924800"/>
              <a:gd name="connsiteY4" fmla="*/ 1891252 h 1896014"/>
              <a:gd name="connsiteX5" fmla="*/ 2647950 w 7924800"/>
              <a:gd name="connsiteY5" fmla="*/ 953039 h 1896014"/>
              <a:gd name="connsiteX6" fmla="*/ 3162300 w 7924800"/>
              <a:gd name="connsiteY6" fmla="*/ 19589 h 1896014"/>
              <a:gd name="connsiteX7" fmla="*/ 3686175 w 7924800"/>
              <a:gd name="connsiteY7" fmla="*/ 972089 h 1896014"/>
              <a:gd name="connsiteX8" fmla="*/ 4210050 w 7924800"/>
              <a:gd name="connsiteY8" fmla="*/ 1876964 h 1896014"/>
              <a:gd name="connsiteX9" fmla="*/ 4733925 w 7924800"/>
              <a:gd name="connsiteY9" fmla="*/ 953039 h 1896014"/>
              <a:gd name="connsiteX10" fmla="*/ 5248275 w 7924800"/>
              <a:gd name="connsiteY10" fmla="*/ 19589 h 1896014"/>
              <a:gd name="connsiteX11" fmla="*/ 5772150 w 7924800"/>
              <a:gd name="connsiteY11" fmla="*/ 962564 h 1896014"/>
              <a:gd name="connsiteX12" fmla="*/ 6343650 w 7924800"/>
              <a:gd name="connsiteY12" fmla="*/ 1886489 h 1896014"/>
              <a:gd name="connsiteX13" fmla="*/ 6848475 w 7924800"/>
              <a:gd name="connsiteY13" fmla="*/ 962564 h 1896014"/>
              <a:gd name="connsiteX14" fmla="*/ 7362825 w 7924800"/>
              <a:gd name="connsiteY14" fmla="*/ 539 h 1896014"/>
              <a:gd name="connsiteX15" fmla="*/ 7924800 w 7924800"/>
              <a:gd name="connsiteY15" fmla="*/ 1095914 h 1896014"/>
              <a:gd name="connsiteX0" fmla="*/ 0 w 7924800"/>
              <a:gd name="connsiteY0" fmla="*/ 1896014 h 1896014"/>
              <a:gd name="connsiteX1" fmla="*/ 533400 w 7924800"/>
              <a:gd name="connsiteY1" fmla="*/ 953039 h 1896014"/>
              <a:gd name="connsiteX2" fmla="*/ 1047750 w 7924800"/>
              <a:gd name="connsiteY2" fmla="*/ 19589 h 1896014"/>
              <a:gd name="connsiteX3" fmla="*/ 1590675 w 7924800"/>
              <a:gd name="connsiteY3" fmla="*/ 972089 h 1896014"/>
              <a:gd name="connsiteX4" fmla="*/ 2100262 w 7924800"/>
              <a:gd name="connsiteY4" fmla="*/ 1891252 h 1896014"/>
              <a:gd name="connsiteX5" fmla="*/ 2647950 w 7924800"/>
              <a:gd name="connsiteY5" fmla="*/ 953039 h 1896014"/>
              <a:gd name="connsiteX6" fmla="*/ 3162300 w 7924800"/>
              <a:gd name="connsiteY6" fmla="*/ 19589 h 1896014"/>
              <a:gd name="connsiteX7" fmla="*/ 3686175 w 7924800"/>
              <a:gd name="connsiteY7" fmla="*/ 972089 h 1896014"/>
              <a:gd name="connsiteX8" fmla="*/ 4210050 w 7924800"/>
              <a:gd name="connsiteY8" fmla="*/ 1876964 h 1896014"/>
              <a:gd name="connsiteX9" fmla="*/ 4733925 w 7924800"/>
              <a:gd name="connsiteY9" fmla="*/ 953039 h 1896014"/>
              <a:gd name="connsiteX10" fmla="*/ 5248275 w 7924800"/>
              <a:gd name="connsiteY10" fmla="*/ 19589 h 1896014"/>
              <a:gd name="connsiteX11" fmla="*/ 5772150 w 7924800"/>
              <a:gd name="connsiteY11" fmla="*/ 962564 h 1896014"/>
              <a:gd name="connsiteX12" fmla="*/ 6343650 w 7924800"/>
              <a:gd name="connsiteY12" fmla="*/ 1886489 h 1896014"/>
              <a:gd name="connsiteX13" fmla="*/ 6848475 w 7924800"/>
              <a:gd name="connsiteY13" fmla="*/ 962564 h 1896014"/>
              <a:gd name="connsiteX14" fmla="*/ 7362825 w 7924800"/>
              <a:gd name="connsiteY14" fmla="*/ 539 h 1896014"/>
              <a:gd name="connsiteX15" fmla="*/ 7924800 w 7924800"/>
              <a:gd name="connsiteY15" fmla="*/ 1095914 h 1896014"/>
              <a:gd name="connsiteX0" fmla="*/ 0 w 7924800"/>
              <a:gd name="connsiteY0" fmla="*/ 1896014 h 1896014"/>
              <a:gd name="connsiteX1" fmla="*/ 533400 w 7924800"/>
              <a:gd name="connsiteY1" fmla="*/ 953039 h 1896014"/>
              <a:gd name="connsiteX2" fmla="*/ 1047750 w 7924800"/>
              <a:gd name="connsiteY2" fmla="*/ 19589 h 1896014"/>
              <a:gd name="connsiteX3" fmla="*/ 1590675 w 7924800"/>
              <a:gd name="connsiteY3" fmla="*/ 972089 h 1896014"/>
              <a:gd name="connsiteX4" fmla="*/ 2100262 w 7924800"/>
              <a:gd name="connsiteY4" fmla="*/ 1891252 h 1896014"/>
              <a:gd name="connsiteX5" fmla="*/ 2647950 w 7924800"/>
              <a:gd name="connsiteY5" fmla="*/ 953039 h 1896014"/>
              <a:gd name="connsiteX6" fmla="*/ 3162300 w 7924800"/>
              <a:gd name="connsiteY6" fmla="*/ 19589 h 1896014"/>
              <a:gd name="connsiteX7" fmla="*/ 3686175 w 7924800"/>
              <a:gd name="connsiteY7" fmla="*/ 972089 h 1896014"/>
              <a:gd name="connsiteX8" fmla="*/ 4210050 w 7924800"/>
              <a:gd name="connsiteY8" fmla="*/ 1876964 h 1896014"/>
              <a:gd name="connsiteX9" fmla="*/ 4733925 w 7924800"/>
              <a:gd name="connsiteY9" fmla="*/ 953039 h 1896014"/>
              <a:gd name="connsiteX10" fmla="*/ 5248275 w 7924800"/>
              <a:gd name="connsiteY10" fmla="*/ 19589 h 1896014"/>
              <a:gd name="connsiteX11" fmla="*/ 5772150 w 7924800"/>
              <a:gd name="connsiteY11" fmla="*/ 962564 h 1896014"/>
              <a:gd name="connsiteX12" fmla="*/ 6343650 w 7924800"/>
              <a:gd name="connsiteY12" fmla="*/ 1886489 h 1896014"/>
              <a:gd name="connsiteX13" fmla="*/ 6848475 w 7924800"/>
              <a:gd name="connsiteY13" fmla="*/ 962564 h 1896014"/>
              <a:gd name="connsiteX14" fmla="*/ 7362825 w 7924800"/>
              <a:gd name="connsiteY14" fmla="*/ 539 h 1896014"/>
              <a:gd name="connsiteX15" fmla="*/ 7924800 w 7924800"/>
              <a:gd name="connsiteY15" fmla="*/ 1095914 h 1896014"/>
              <a:gd name="connsiteX0" fmla="*/ 0 w 7924800"/>
              <a:gd name="connsiteY0" fmla="*/ 1896014 h 1896014"/>
              <a:gd name="connsiteX1" fmla="*/ 533400 w 7924800"/>
              <a:gd name="connsiteY1" fmla="*/ 953039 h 1896014"/>
              <a:gd name="connsiteX2" fmla="*/ 1047750 w 7924800"/>
              <a:gd name="connsiteY2" fmla="*/ 19589 h 1896014"/>
              <a:gd name="connsiteX3" fmla="*/ 1590675 w 7924800"/>
              <a:gd name="connsiteY3" fmla="*/ 972089 h 1896014"/>
              <a:gd name="connsiteX4" fmla="*/ 2100262 w 7924800"/>
              <a:gd name="connsiteY4" fmla="*/ 1891252 h 1896014"/>
              <a:gd name="connsiteX5" fmla="*/ 2647950 w 7924800"/>
              <a:gd name="connsiteY5" fmla="*/ 953039 h 1896014"/>
              <a:gd name="connsiteX6" fmla="*/ 3162300 w 7924800"/>
              <a:gd name="connsiteY6" fmla="*/ 19589 h 1896014"/>
              <a:gd name="connsiteX7" fmla="*/ 3686175 w 7924800"/>
              <a:gd name="connsiteY7" fmla="*/ 972089 h 1896014"/>
              <a:gd name="connsiteX8" fmla="*/ 4210050 w 7924800"/>
              <a:gd name="connsiteY8" fmla="*/ 1876964 h 1896014"/>
              <a:gd name="connsiteX9" fmla="*/ 4733925 w 7924800"/>
              <a:gd name="connsiteY9" fmla="*/ 953039 h 1896014"/>
              <a:gd name="connsiteX10" fmla="*/ 5248275 w 7924800"/>
              <a:gd name="connsiteY10" fmla="*/ 19589 h 1896014"/>
              <a:gd name="connsiteX11" fmla="*/ 5772150 w 7924800"/>
              <a:gd name="connsiteY11" fmla="*/ 962564 h 1896014"/>
              <a:gd name="connsiteX12" fmla="*/ 6343650 w 7924800"/>
              <a:gd name="connsiteY12" fmla="*/ 1886489 h 1896014"/>
              <a:gd name="connsiteX13" fmla="*/ 6848475 w 7924800"/>
              <a:gd name="connsiteY13" fmla="*/ 962564 h 1896014"/>
              <a:gd name="connsiteX14" fmla="*/ 7362825 w 7924800"/>
              <a:gd name="connsiteY14" fmla="*/ 539 h 1896014"/>
              <a:gd name="connsiteX15" fmla="*/ 7924800 w 7924800"/>
              <a:gd name="connsiteY15" fmla="*/ 1095914 h 1896014"/>
              <a:gd name="connsiteX0" fmla="*/ 0 w 7924800"/>
              <a:gd name="connsiteY0" fmla="*/ 1896014 h 1896014"/>
              <a:gd name="connsiteX1" fmla="*/ 533400 w 7924800"/>
              <a:gd name="connsiteY1" fmla="*/ 953039 h 1896014"/>
              <a:gd name="connsiteX2" fmla="*/ 1047750 w 7924800"/>
              <a:gd name="connsiteY2" fmla="*/ 19589 h 1896014"/>
              <a:gd name="connsiteX3" fmla="*/ 1590675 w 7924800"/>
              <a:gd name="connsiteY3" fmla="*/ 972089 h 1896014"/>
              <a:gd name="connsiteX4" fmla="*/ 2100262 w 7924800"/>
              <a:gd name="connsiteY4" fmla="*/ 1891252 h 1896014"/>
              <a:gd name="connsiteX5" fmla="*/ 2647950 w 7924800"/>
              <a:gd name="connsiteY5" fmla="*/ 953039 h 1896014"/>
              <a:gd name="connsiteX6" fmla="*/ 3162300 w 7924800"/>
              <a:gd name="connsiteY6" fmla="*/ 19589 h 1896014"/>
              <a:gd name="connsiteX7" fmla="*/ 3686175 w 7924800"/>
              <a:gd name="connsiteY7" fmla="*/ 972089 h 1896014"/>
              <a:gd name="connsiteX8" fmla="*/ 4210050 w 7924800"/>
              <a:gd name="connsiteY8" fmla="*/ 1876964 h 1896014"/>
              <a:gd name="connsiteX9" fmla="*/ 4733925 w 7924800"/>
              <a:gd name="connsiteY9" fmla="*/ 953039 h 1896014"/>
              <a:gd name="connsiteX10" fmla="*/ 5248275 w 7924800"/>
              <a:gd name="connsiteY10" fmla="*/ 19589 h 1896014"/>
              <a:gd name="connsiteX11" fmla="*/ 5772150 w 7924800"/>
              <a:gd name="connsiteY11" fmla="*/ 962564 h 1896014"/>
              <a:gd name="connsiteX12" fmla="*/ 6343650 w 7924800"/>
              <a:gd name="connsiteY12" fmla="*/ 1886489 h 1896014"/>
              <a:gd name="connsiteX13" fmla="*/ 6848475 w 7924800"/>
              <a:gd name="connsiteY13" fmla="*/ 962564 h 1896014"/>
              <a:gd name="connsiteX14" fmla="*/ 7362825 w 7924800"/>
              <a:gd name="connsiteY14" fmla="*/ 539 h 1896014"/>
              <a:gd name="connsiteX15" fmla="*/ 7924800 w 7924800"/>
              <a:gd name="connsiteY15" fmla="*/ 1095914 h 1896014"/>
              <a:gd name="connsiteX0" fmla="*/ 0 w 7924800"/>
              <a:gd name="connsiteY0" fmla="*/ 1896014 h 1896014"/>
              <a:gd name="connsiteX1" fmla="*/ 533400 w 7924800"/>
              <a:gd name="connsiteY1" fmla="*/ 953039 h 1896014"/>
              <a:gd name="connsiteX2" fmla="*/ 1047750 w 7924800"/>
              <a:gd name="connsiteY2" fmla="*/ 19589 h 1896014"/>
              <a:gd name="connsiteX3" fmla="*/ 1590675 w 7924800"/>
              <a:gd name="connsiteY3" fmla="*/ 972089 h 1896014"/>
              <a:gd name="connsiteX4" fmla="*/ 2100262 w 7924800"/>
              <a:gd name="connsiteY4" fmla="*/ 1891252 h 1896014"/>
              <a:gd name="connsiteX5" fmla="*/ 2647950 w 7924800"/>
              <a:gd name="connsiteY5" fmla="*/ 953039 h 1896014"/>
              <a:gd name="connsiteX6" fmla="*/ 3162300 w 7924800"/>
              <a:gd name="connsiteY6" fmla="*/ 19589 h 1896014"/>
              <a:gd name="connsiteX7" fmla="*/ 3686175 w 7924800"/>
              <a:gd name="connsiteY7" fmla="*/ 972089 h 1896014"/>
              <a:gd name="connsiteX8" fmla="*/ 4210050 w 7924800"/>
              <a:gd name="connsiteY8" fmla="*/ 1876964 h 1896014"/>
              <a:gd name="connsiteX9" fmla="*/ 4733925 w 7924800"/>
              <a:gd name="connsiteY9" fmla="*/ 953039 h 1896014"/>
              <a:gd name="connsiteX10" fmla="*/ 5248275 w 7924800"/>
              <a:gd name="connsiteY10" fmla="*/ 19589 h 1896014"/>
              <a:gd name="connsiteX11" fmla="*/ 5772150 w 7924800"/>
              <a:gd name="connsiteY11" fmla="*/ 962564 h 1896014"/>
              <a:gd name="connsiteX12" fmla="*/ 6343650 w 7924800"/>
              <a:gd name="connsiteY12" fmla="*/ 1886489 h 1896014"/>
              <a:gd name="connsiteX13" fmla="*/ 6848475 w 7924800"/>
              <a:gd name="connsiteY13" fmla="*/ 962564 h 1896014"/>
              <a:gd name="connsiteX14" fmla="*/ 7377113 w 7924800"/>
              <a:gd name="connsiteY14" fmla="*/ 539 h 1896014"/>
              <a:gd name="connsiteX15" fmla="*/ 7924800 w 7924800"/>
              <a:gd name="connsiteY15" fmla="*/ 1095914 h 1896014"/>
              <a:gd name="connsiteX0" fmla="*/ 0 w 7924800"/>
              <a:gd name="connsiteY0" fmla="*/ 1895487 h 1895487"/>
              <a:gd name="connsiteX1" fmla="*/ 533400 w 7924800"/>
              <a:gd name="connsiteY1" fmla="*/ 952512 h 1895487"/>
              <a:gd name="connsiteX2" fmla="*/ 1047750 w 7924800"/>
              <a:gd name="connsiteY2" fmla="*/ 19062 h 1895487"/>
              <a:gd name="connsiteX3" fmla="*/ 1590675 w 7924800"/>
              <a:gd name="connsiteY3" fmla="*/ 971562 h 1895487"/>
              <a:gd name="connsiteX4" fmla="*/ 2100262 w 7924800"/>
              <a:gd name="connsiteY4" fmla="*/ 1890725 h 1895487"/>
              <a:gd name="connsiteX5" fmla="*/ 2647950 w 7924800"/>
              <a:gd name="connsiteY5" fmla="*/ 952512 h 1895487"/>
              <a:gd name="connsiteX6" fmla="*/ 3162300 w 7924800"/>
              <a:gd name="connsiteY6" fmla="*/ 19062 h 1895487"/>
              <a:gd name="connsiteX7" fmla="*/ 3686175 w 7924800"/>
              <a:gd name="connsiteY7" fmla="*/ 971562 h 1895487"/>
              <a:gd name="connsiteX8" fmla="*/ 4210050 w 7924800"/>
              <a:gd name="connsiteY8" fmla="*/ 1876437 h 1895487"/>
              <a:gd name="connsiteX9" fmla="*/ 4733925 w 7924800"/>
              <a:gd name="connsiteY9" fmla="*/ 952512 h 1895487"/>
              <a:gd name="connsiteX10" fmla="*/ 5248275 w 7924800"/>
              <a:gd name="connsiteY10" fmla="*/ 19062 h 1895487"/>
              <a:gd name="connsiteX11" fmla="*/ 5772150 w 7924800"/>
              <a:gd name="connsiteY11" fmla="*/ 962037 h 1895487"/>
              <a:gd name="connsiteX12" fmla="*/ 6343650 w 7924800"/>
              <a:gd name="connsiteY12" fmla="*/ 1885962 h 1895487"/>
              <a:gd name="connsiteX13" fmla="*/ 6848475 w 7924800"/>
              <a:gd name="connsiteY13" fmla="*/ 962037 h 1895487"/>
              <a:gd name="connsiteX14" fmla="*/ 7377113 w 7924800"/>
              <a:gd name="connsiteY14" fmla="*/ 12 h 1895487"/>
              <a:gd name="connsiteX15" fmla="*/ 7924800 w 7924800"/>
              <a:gd name="connsiteY15" fmla="*/ 1095387 h 1895487"/>
              <a:gd name="connsiteX0" fmla="*/ 0 w 7924800"/>
              <a:gd name="connsiteY0" fmla="*/ 1895487 h 1895487"/>
              <a:gd name="connsiteX1" fmla="*/ 533400 w 7924800"/>
              <a:gd name="connsiteY1" fmla="*/ 952512 h 1895487"/>
              <a:gd name="connsiteX2" fmla="*/ 1047750 w 7924800"/>
              <a:gd name="connsiteY2" fmla="*/ 19062 h 1895487"/>
              <a:gd name="connsiteX3" fmla="*/ 1590675 w 7924800"/>
              <a:gd name="connsiteY3" fmla="*/ 971562 h 1895487"/>
              <a:gd name="connsiteX4" fmla="*/ 2100262 w 7924800"/>
              <a:gd name="connsiteY4" fmla="*/ 1890725 h 1895487"/>
              <a:gd name="connsiteX5" fmla="*/ 2647950 w 7924800"/>
              <a:gd name="connsiteY5" fmla="*/ 952512 h 1895487"/>
              <a:gd name="connsiteX6" fmla="*/ 3162300 w 7924800"/>
              <a:gd name="connsiteY6" fmla="*/ 19062 h 1895487"/>
              <a:gd name="connsiteX7" fmla="*/ 3686175 w 7924800"/>
              <a:gd name="connsiteY7" fmla="*/ 971562 h 1895487"/>
              <a:gd name="connsiteX8" fmla="*/ 4210050 w 7924800"/>
              <a:gd name="connsiteY8" fmla="*/ 1876437 h 1895487"/>
              <a:gd name="connsiteX9" fmla="*/ 4733925 w 7924800"/>
              <a:gd name="connsiteY9" fmla="*/ 952512 h 1895487"/>
              <a:gd name="connsiteX10" fmla="*/ 5248275 w 7924800"/>
              <a:gd name="connsiteY10" fmla="*/ 19062 h 1895487"/>
              <a:gd name="connsiteX11" fmla="*/ 5772150 w 7924800"/>
              <a:gd name="connsiteY11" fmla="*/ 962037 h 1895487"/>
              <a:gd name="connsiteX12" fmla="*/ 6343650 w 7924800"/>
              <a:gd name="connsiteY12" fmla="*/ 1885962 h 1895487"/>
              <a:gd name="connsiteX13" fmla="*/ 6848475 w 7924800"/>
              <a:gd name="connsiteY13" fmla="*/ 962037 h 1895487"/>
              <a:gd name="connsiteX14" fmla="*/ 7377113 w 7924800"/>
              <a:gd name="connsiteY14" fmla="*/ 12 h 1895487"/>
              <a:gd name="connsiteX15" fmla="*/ 7924800 w 7924800"/>
              <a:gd name="connsiteY15" fmla="*/ 1095387 h 1895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924800" h="1895487">
                <a:moveTo>
                  <a:pt x="0" y="1895487"/>
                </a:moveTo>
                <a:cubicBezTo>
                  <a:pt x="179387" y="1580368"/>
                  <a:pt x="363538" y="1293825"/>
                  <a:pt x="533400" y="952512"/>
                </a:cubicBezTo>
                <a:cubicBezTo>
                  <a:pt x="703262" y="611199"/>
                  <a:pt x="871538" y="15887"/>
                  <a:pt x="1047750" y="19062"/>
                </a:cubicBezTo>
                <a:cubicBezTo>
                  <a:pt x="1223962" y="22237"/>
                  <a:pt x="1439069" y="645331"/>
                  <a:pt x="1590675" y="971562"/>
                </a:cubicBezTo>
                <a:cubicBezTo>
                  <a:pt x="1742281" y="1297793"/>
                  <a:pt x="1924050" y="1893900"/>
                  <a:pt x="2100262" y="1890725"/>
                </a:cubicBezTo>
                <a:cubicBezTo>
                  <a:pt x="2276474" y="1887550"/>
                  <a:pt x="2504281" y="1264456"/>
                  <a:pt x="2647950" y="952512"/>
                </a:cubicBezTo>
                <a:cubicBezTo>
                  <a:pt x="2791619" y="640568"/>
                  <a:pt x="2989263" y="15887"/>
                  <a:pt x="3162300" y="19062"/>
                </a:cubicBezTo>
                <a:cubicBezTo>
                  <a:pt x="3335337" y="22237"/>
                  <a:pt x="3540126" y="638187"/>
                  <a:pt x="3686175" y="971562"/>
                </a:cubicBezTo>
                <a:cubicBezTo>
                  <a:pt x="3832224" y="1304937"/>
                  <a:pt x="4035425" y="1879612"/>
                  <a:pt x="4210050" y="1876437"/>
                </a:cubicBezTo>
                <a:cubicBezTo>
                  <a:pt x="4384675" y="1873262"/>
                  <a:pt x="4589463" y="1281124"/>
                  <a:pt x="4733925" y="952512"/>
                </a:cubicBezTo>
                <a:cubicBezTo>
                  <a:pt x="4878387" y="623900"/>
                  <a:pt x="5075238" y="17475"/>
                  <a:pt x="5248275" y="19062"/>
                </a:cubicBezTo>
                <a:cubicBezTo>
                  <a:pt x="5421312" y="20649"/>
                  <a:pt x="5589588" y="650887"/>
                  <a:pt x="5772150" y="962037"/>
                </a:cubicBezTo>
                <a:cubicBezTo>
                  <a:pt x="5954712" y="1273187"/>
                  <a:pt x="6164263" y="1885962"/>
                  <a:pt x="6343650" y="1885962"/>
                </a:cubicBezTo>
                <a:cubicBezTo>
                  <a:pt x="6523037" y="1885962"/>
                  <a:pt x="6704806" y="1281125"/>
                  <a:pt x="6848475" y="962037"/>
                </a:cubicBezTo>
                <a:cubicBezTo>
                  <a:pt x="6992144" y="642949"/>
                  <a:pt x="7207251" y="-3163"/>
                  <a:pt x="7377113" y="12"/>
                </a:cubicBezTo>
                <a:cubicBezTo>
                  <a:pt x="7546975" y="3187"/>
                  <a:pt x="7733506" y="558812"/>
                  <a:pt x="7924800" y="1095387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4971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95" grpId="0"/>
      <p:bldP spid="96" grpId="0"/>
      <p:bldP spid="97" grpId="0"/>
      <p:bldP spid="5" grpId="0" animBg="1"/>
      <p:bldP spid="8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52736"/>
            <a:ext cx="84969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Базовые федеральные образовательные порталы:</a:t>
            </a:r>
            <a:endParaRPr lang="ru-RU" sz="28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Федеральный портал «Российское образование» </a:t>
            </a:r>
            <a:r>
              <a:rPr lang="ru-RU" sz="2800" u="sng" dirty="0">
                <a:solidFill>
                  <a:srgbClr val="03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http://www.edu.ru</a:t>
            </a:r>
            <a:endParaRPr lang="ru-RU" sz="2800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Российский общеобразовательный портал </a:t>
            </a:r>
            <a:r>
              <a:rPr lang="ru-RU" sz="2800" u="sng" dirty="0">
                <a:solidFill>
                  <a:srgbClr val="03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http://www.school.edu.ru</a:t>
            </a:r>
            <a:endParaRPr lang="ru-RU" sz="2800" dirty="0"/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Федеральный портал «Информационно-коммуникационные технологии в образовании» </a:t>
            </a:r>
            <a:r>
              <a:rPr lang="ru-RU" sz="2800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http://www.ict.edu.ru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5778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78"/>
          <a:stretch>
            <a:fillRect/>
          </a:stretch>
        </p:blipFill>
        <p:spPr bwMode="auto">
          <a:xfrm>
            <a:off x="179512" y="404664"/>
            <a:ext cx="471601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0792" y="980728"/>
            <a:ext cx="5063208" cy="405056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8" y="4994938"/>
            <a:ext cx="8712968" cy="1883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98475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Федеральный центр информационно – образовательных ресурсов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ФЦИОР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000" u="sng" dirty="0">
                <a:solidFill>
                  <a:srgbClr val="03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http://fcior.edu.ru</a:t>
            </a:r>
            <a:r>
              <a:rPr lang="ru-RU" sz="20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98475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Единая коллекция цифровых образовательных ресурсов (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marL="601980" indent="3810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000" u="sng" dirty="0">
                <a:solidFill>
                  <a:srgbClr val="03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http://</a:t>
            </a:r>
            <a:r>
              <a:rPr lang="en-US" sz="2000" u="sng" dirty="0">
                <a:solidFill>
                  <a:srgbClr val="03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school</a:t>
            </a:r>
            <a:r>
              <a:rPr lang="ru-RU" sz="2000" u="sng" dirty="0">
                <a:solidFill>
                  <a:srgbClr val="03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-</a:t>
            </a:r>
            <a:r>
              <a:rPr lang="en-US" sz="2000" u="sng" dirty="0">
                <a:solidFill>
                  <a:srgbClr val="03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collection</a:t>
            </a:r>
            <a:r>
              <a:rPr lang="ru-RU" sz="2000" u="sng" dirty="0">
                <a:solidFill>
                  <a:srgbClr val="03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.edu.ru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465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bstrsa3d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3dAbs</Template>
  <TotalTime>409</TotalTime>
  <Words>242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Cambria Math</vt:lpstr>
      <vt:lpstr>Symbol</vt:lpstr>
      <vt:lpstr>Times New Roman</vt:lpstr>
      <vt:lpstr>Abstrsa3d</vt:lpstr>
      <vt:lpstr>Диаграмма Microsoft Excel</vt:lpstr>
      <vt:lpstr>«Использование информационных технологий на уроке математики как средство повышения его эффективности»».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Win7BEST</dc:creator>
  <dc:description>http://propowerpoint.ru - Бесплатные шаблоны для презентаций. Полезные советы и уроки PowerPoint .</dc:description>
  <cp:lastModifiedBy>AdminOVG</cp:lastModifiedBy>
  <cp:revision>16</cp:revision>
  <dcterms:created xsi:type="dcterms:W3CDTF">2014-10-19T13:56:45Z</dcterms:created>
  <dcterms:modified xsi:type="dcterms:W3CDTF">2017-10-18T13:51:24Z</dcterms:modified>
</cp:coreProperties>
</file>