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968709D-7FBB-4B51-9CE8-A8F47F463B3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325D9D-46FD-4A3C-AF22-F3CE4F97542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выполнили ученицы 7б класса Сироткина Елизавета и </a:t>
            </a:r>
            <a:r>
              <a:rPr lang="ru-RU" dirty="0" err="1" smtClean="0"/>
              <a:t>Тикшайкина</a:t>
            </a:r>
            <a:r>
              <a:rPr lang="ru-RU" dirty="0" smtClean="0"/>
              <a:t> Вероника.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Женские прически в 16-17 веках.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6548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Прически в 16-17 веках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02296" cy="51423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первой половине 16 века прическа у женщин имела вид двух полукруглых валиков, уложенных надо лбом, и обычно украшалась бусами или небольшим выгнутым в форме прически чепчиком с вуалью. В конце 16 века форма женской прически существенно меняется. Появляется прическа двух типов. Волосы либо завивали рядами волн и зачесывали назад, либо поднимали высоко вверх, где закрепляли на проволочном каркасе. Иногда дамы носили парики.</a:t>
            </a:r>
            <a:endParaRPr lang="ru-RU" dirty="0"/>
          </a:p>
        </p:txBody>
      </p:sp>
      <p:pic>
        <p:nvPicPr>
          <p:cNvPr id="1026" name="Picture 2" descr="C:\Users\777\Downloads\marie-antoinette-wearing-a-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4032448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4342256" cy="51423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17 веке Франция становится законодательницей в области мод и причесок. Окончательно складывается стиль барокко , наиболее полно выражающий вкусы аристократии этого времени. Прически эпохи барокко были всецело подчинены этикету двора и отличались пышностью, чопорностью, огромным количеством украшений и сложной техникой выполнения.</a:t>
            </a:r>
            <a:endParaRPr lang="ru-RU" dirty="0"/>
          </a:p>
        </p:txBody>
      </p:sp>
      <p:pic>
        <p:nvPicPr>
          <p:cNvPr id="2050" name="Picture 2" descr="C:\Users\777\Downloads\Prichesk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479638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581128"/>
            <a:ext cx="8503920" cy="19499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начале 17 века прическа у мужчин состояла из длинных волос, распущенных по плечам. Дворяне отпускали маленькую бородку и небольшие усы у края губ. Позже вошли в моду парики. Пышная прическа состояла из массы длинных, завитых в локоны волос, причем модным цветом волос считался белокурый. Этот парик напоминал львиную гриву.</a:t>
            </a:r>
            <a:endParaRPr lang="ru-RU" dirty="0"/>
          </a:p>
        </p:txBody>
      </p:sp>
      <p:pic>
        <p:nvPicPr>
          <p:cNvPr id="3074" name="Picture 2" descr="C:\Users\777\Downloads\Bez-nazva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40960" cy="3600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4414264" cy="49982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Женская прическа в течение второй половины 17 века менялась бессчетное количество раз. Из кратковременных мод можно выделить несколько типов причесок. В 60-х годах прическа еще сохраняла некоторую естественность. Волосы расчесывали на прямой пробор и пышно взбивали над висками, скрепляя сзади на шее, а завитые концы волос спускали в виде двух длинных локонов на плечи. </a:t>
            </a:r>
            <a:endParaRPr lang="ru-RU" dirty="0"/>
          </a:p>
        </p:txBody>
      </p:sp>
      <p:pic>
        <p:nvPicPr>
          <p:cNvPr id="4098" name="Picture 2" descr="C:\Users\777\Downloads\historic-hairstyles-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052736"/>
            <a:ext cx="4788024" cy="5805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077072"/>
            <a:ext cx="8503920" cy="24540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 90-х годов в моду вошла прическа </a:t>
            </a:r>
            <a:r>
              <a:rPr lang="ru-RU" dirty="0" err="1" smtClean="0"/>
              <a:t>фантанж</a:t>
            </a:r>
            <a:r>
              <a:rPr lang="ru-RU" dirty="0" smtClean="0"/>
              <a:t>. Она состояла из комбинации локонов, уложенных на голове рядами и для твердости смазанных белком, и выгнутого в различные фантастические формы проволочного каркаса, украшенного сложенным в складки газом, кружевом, цветами и лентами. В случае необходимости прическа дополнялась искусственными волосами. </a:t>
            </a:r>
            <a:endParaRPr lang="ru-RU" dirty="0"/>
          </a:p>
        </p:txBody>
      </p:sp>
      <p:pic>
        <p:nvPicPr>
          <p:cNvPr id="5122" name="Picture 2" descr="C:\Users\777\Downloads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88524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777\Download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</TotalTime>
  <Words>312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Женские прически в 16-17 веках.</vt:lpstr>
      <vt:lpstr>Прически в 16-17 веках 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Женские прически в 16-17 веках.</dc:title>
  <dc:creator>Пользователь Windows</dc:creator>
  <cp:lastModifiedBy>Пользователь Windows</cp:lastModifiedBy>
  <cp:revision>3</cp:revision>
  <dcterms:created xsi:type="dcterms:W3CDTF">2017-09-28T10:39:44Z</dcterms:created>
  <dcterms:modified xsi:type="dcterms:W3CDTF">2017-09-28T11:06:42Z</dcterms:modified>
</cp:coreProperties>
</file>