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1FAFA-2BF0-4933-B8AE-D74FA6C4DA14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6CA9F-88F4-4124-8D25-45D0BF59E4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1-001-Kak-zhil-i-tvoril-Leonardo-da-Vinch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Жизнь и творчество Леонардо да Винчи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Приготовили ученики 7Бкласса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Ганаев</a:t>
            </a:r>
            <a:r>
              <a:rPr lang="ru-RU" dirty="0" smtClean="0">
                <a:solidFill>
                  <a:srgbClr val="FF0000"/>
                </a:solidFill>
              </a:rPr>
              <a:t> Илья и </a:t>
            </a:r>
            <a:r>
              <a:rPr lang="ru-RU" dirty="0" err="1" smtClean="0">
                <a:solidFill>
                  <a:srgbClr val="FF0000"/>
                </a:solidFill>
              </a:rPr>
              <a:t>Дягтярёв</a:t>
            </a:r>
            <a:r>
              <a:rPr lang="ru-RU" dirty="0" smtClean="0">
                <a:solidFill>
                  <a:srgbClr val="FF0000"/>
                </a:solidFill>
              </a:rPr>
              <a:t> Дмитрий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lid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ln w="76200"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004048" y="6453336"/>
            <a:ext cx="3600400" cy="404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940152" y="6309320"/>
            <a:ext cx="72008" cy="4571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4875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mg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mg7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cut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14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Жизнь и творчество Леонардо да Винчи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</dc:title>
  <dc:creator>Admin</dc:creator>
  <cp:lastModifiedBy>Admin</cp:lastModifiedBy>
  <cp:revision>4</cp:revision>
  <dcterms:created xsi:type="dcterms:W3CDTF">2017-09-25T12:05:45Z</dcterms:created>
  <dcterms:modified xsi:type="dcterms:W3CDTF">2017-09-25T12:44:43Z</dcterms:modified>
</cp:coreProperties>
</file>