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5" r:id="rId3"/>
    <p:sldId id="260" r:id="rId4"/>
    <p:sldId id="261" r:id="rId5"/>
    <p:sldId id="262" r:id="rId6"/>
    <p:sldId id="279" r:id="rId7"/>
    <p:sldId id="282" r:id="rId8"/>
    <p:sldId id="280" r:id="rId9"/>
    <p:sldId id="259" r:id="rId10"/>
    <p:sldId id="284" r:id="rId11"/>
    <p:sldId id="283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3822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9467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1743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1734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0557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1319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515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7648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723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3606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9232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D8631-C9AC-4356-9707-0FDC0E6908BF}" type="datetimeFigureOut">
              <a:rPr lang="ru-RU" smtClean="0"/>
              <a:pPr/>
              <a:t>10.01.2016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DF4A1-4F56-440E-AB88-392F04EDC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6207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0" y="-1143002"/>
            <a:ext cx="6858002" cy="9144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95204" y="2276872"/>
            <a:ext cx="5702009" cy="1145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b="1" kern="1800" dirty="0" smtClean="0">
                <a:solidFill>
                  <a:srgbClr val="FF0000"/>
                </a:solidFill>
                <a:latin typeface="AG_Cooper"/>
                <a:ea typeface="Times New Roman"/>
                <a:cs typeface="Arial"/>
              </a:rPr>
              <a:t>Проект</a:t>
            </a: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«Осень, осень в гости просим…»</a:t>
            </a:r>
            <a:r>
              <a:rPr lang="ru-RU" sz="2800" b="1" kern="1800" dirty="0" smtClean="0">
                <a:solidFill>
                  <a:srgbClr val="FF0000"/>
                </a:solidFill>
                <a:latin typeface="AG_Cooper"/>
                <a:ea typeface="Times New Roman"/>
                <a:cs typeface="Arial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9847" y="1124744"/>
            <a:ext cx="73473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детский сад №1 «Сказка» г.Приволжска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4077072"/>
            <a:ext cx="2880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проекта: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Смирнова Н.Е.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23439" y="5413284"/>
            <a:ext cx="78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1362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72972" y="-1181492"/>
            <a:ext cx="6858000" cy="922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2132856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95736" y="1021252"/>
            <a:ext cx="576064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Основной этап: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Мероприятия по работе с детьми: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Чтение художественной литературы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Просмотр мультфильмов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Беседы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НОД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Рассматривание альбомов и картин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Наблюдение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Экспериментирование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Сбор природного материала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Рисование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Аппликация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Лепка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Конструирование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Дидактические игры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Пальчиковые игры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Музыка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Мероприятия по работе с родителями: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участие в выставке работ на тему «Осень», подборка иллюстраций, литературы;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разучивание стихотворений об осени;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организация выставок детских работ: рисунков, аппликаций, поделок из пластилина, природного материала;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беседы с родителями о серьезном отношении к воспитательно-образовательному процессу в ДОУ, привлечение к совместной деятельности.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-изготовление макетов дерева и рассказ о нем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835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04508" y="-1181492"/>
            <a:ext cx="6858000" cy="922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2132856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979712" y="2210859"/>
            <a:ext cx="532859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Заключительный этап: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выставки «Осенние фантазии»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(из природного материала);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-Развлечение «Праздник осени». 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-Конкурс чтецов на лучшее стихотворение об осени.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-Осенняя викторина.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-Открытое занятие для родителей(защита проекта).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-Защита мини проектов «Деревья».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-Физкультурный досуг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99835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9501" y="-1146499"/>
            <a:ext cx="6858000" cy="915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620688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Программно-техническое обеспечение,</a:t>
            </a:r>
          </a:p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необходимое для проведения проекта. </a:t>
            </a:r>
          </a:p>
          <a:p>
            <a:pPr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Техническое оснащение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компьютер 2. цифровая камера 3. принтер 4. сканер 5. доступ к интернету </a:t>
            </a:r>
          </a:p>
          <a:p>
            <a:pPr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Материалы на печатной основе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1.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Алябьева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 Е.А. Природа. Сказки и игры для детей. – М.:  ТЦ Сфера, 2012. – 128 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2.Горькова Л.Г., Кочергина А.В., Обухова Л.А. Сценарии занятий по экологическому воспитанию: Средняя, старшая, подготовительная группа. – М.: ВАКО, 2008. – 2420 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3.Елжова Н.В. Праздник круглый год. Методическое пособие для учителей, воспитателей и педагогов – организаторов. – Ростов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/Д: изд-во «Феникс», 2004. – 448 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4.Кравченко И.В., Долгова Т.А. Прогулки в детском саду. Старшая и подготовительная к школе группы: Методическое пособие / Под ред. Г.М. Киселёвой, Л.И. Пономарёвой. – М.: ТЦ Сфера, 2012, — 208 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5.Комплексные занятия по программе «От рождения до школы» под редакцией Н.Е.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Т.С. 6.Комаровой. М.А. Васильевой. Подготовительная группа /авт.-сост. Н.В.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Лободина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– Волгоград: Учитель, 2012.-415с.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7.Коноваленко В.В.,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Коноваленко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С.В. Развитие связной речи. Фронтальные логопедические занятия по лексической теме «Осень» в подготовительной к школе группе. — М.: Гном и Д», 2001.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8.Лапп Е.А. Развитие связной речи у детей 5-7 лет: планирование и конспекты. – М.: ТЦ  Сфера, 2006.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9.Метельская Н.Г. 100 физкультминуток на логопедических занятиях. – М.: ТЦ Сфера, 2008. – 64 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10.Шорыгина Т. А. Какие месяцы в году? Путешествие в мир природы. Развитие речи. Книга для воспитателей, гувернеров и родителей. – М.: Издательство ГНОМ и Д, 2004. – 64 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11. Шорыгина Т. А. Овощи. Какие они? Книга для воспитателей, гувернеров и родителей. – М.: Издательство ГНОМ и Д, 2004. – 88 с.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12.Развивающие занятия с детьми 6 – 7 лет / Под ред. Л.А. Парамоновой. – М.: ОЛМА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Медиа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Групп, 2008. – 1002 с.</a:t>
            </a:r>
          </a:p>
        </p:txBody>
      </p:sp>
    </p:spTree>
    <p:extLst>
      <p:ext uri="{BB962C8B-B14F-4D97-AF65-F5344CB8AC3E}">
        <p14:creationId xmlns:p14="http://schemas.microsoft.com/office/powerpoint/2010/main" xmlns="" val="814332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81492" y="-1181492"/>
            <a:ext cx="6858000" cy="922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2132856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475656" y="2151728"/>
            <a:ext cx="33843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kumimoji="0" lang="ru-RU" sz="16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проекта: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Смирнова Наталия Евгеньевна.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u="sng" baseline="0" dirty="0" smtClean="0">
                <a:latin typeface="Times New Roman" pitchFamily="18" charset="0"/>
                <a:cs typeface="Times New Roman" pitchFamily="18" charset="0"/>
              </a:rPr>
              <a:t>Увлечения: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цветы, куклы из капрона, вязание, спорт.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Стаж: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12 лет.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ОУ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: МКДОУ детский сад №1 «Сказка» г.Приволжска Ивановской области.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C:\Users\дмитрий\Desktop\image (1).jpg"/>
          <p:cNvPicPr>
            <a:picLocks noChangeAspect="1" noChangeArrowheads="1"/>
          </p:cNvPicPr>
          <p:nvPr/>
        </p:nvPicPr>
        <p:blipFill>
          <a:blip r:embed="rId3" cstate="print"/>
          <a:srcRect l="24209" t="11737" r="16370" b="-2703"/>
          <a:stretch>
            <a:fillRect/>
          </a:stretch>
        </p:blipFill>
        <p:spPr bwMode="auto">
          <a:xfrm>
            <a:off x="5724128" y="404664"/>
            <a:ext cx="219508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5" name="Picture 3" descr="C:\Users\дмитрий\Desktop\Изображение 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7325" y="2924944"/>
            <a:ext cx="4076675" cy="3056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9835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18495" y="-1133989"/>
            <a:ext cx="6900019" cy="916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0530" y="1412776"/>
            <a:ext cx="1697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9586" y="250567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267744" y="2044777"/>
            <a:ext cx="46085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деятельность по изучению природы во всех её проявлениях в осенний период времени.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9856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0" y="-1142999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1340768"/>
            <a:ext cx="1887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8004" y="2300738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628800"/>
            <a:ext cx="612068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Расширить и обогатить представления детей, систематизировать и углубить их знания о сезонных изменениях в природе в осенний период (подготовка деревьев, животных и птиц к зиме, о «дарах осени» (овощах, грибах, ягодах, о труде людей в осенний период.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Конкретизировать представления об основных группах растений и животных (среда обитания, потребности, приспособление к сезонным изменениям среды) 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Отразить наблюдения и полученные знания в различных видах деятельности (изобразительной, театрализованной, игровой, умственной) 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Способствовать развитию познавательной активности, мышления, воображения, фантазии, творческих способностей и коммуникативных навыков.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Закреплять знания детей о подготовке животных к зиме, отлёте птиц.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Воспитывать у детей умение любоваться осенней природой, чувствовать её красоту.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Воспитывать бережное отношение к природе, птицам и животным, желание заботиться о них.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Уточнять, обогащать и активизировать словарный запас; развивать связную речь.</a:t>
            </a:r>
          </a:p>
        </p:txBody>
      </p:sp>
    </p:spTree>
    <p:extLst>
      <p:ext uri="{BB962C8B-B14F-4D97-AF65-F5344CB8AC3E}">
        <p14:creationId xmlns:p14="http://schemas.microsoft.com/office/powerpoint/2010/main" xmlns="" val="1094003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9501" y="-1146499"/>
            <a:ext cx="6858000" cy="915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1988840"/>
            <a:ext cx="532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с15сентября по 15 ноября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2821578"/>
            <a:ext cx="3041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39753" y="3244334"/>
            <a:ext cx="45862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подготовительной группы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4332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9502" y="-1146498"/>
            <a:ext cx="6858000" cy="915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63688" y="1700808"/>
            <a:ext cx="5400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339752" y="1644187"/>
            <a:ext cx="4824536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Краткое содержание проекта: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накопление информационной базы по изучаемой проблеме в ходе практической деятельности на прогулке;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систематизация этапов взаимодействия живой и неживой природы в процессе наблюдений и экспериментирования;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анализ поведения человека в природе осенью;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 отражение знаний, полученных опытным путём, в различных видах деятельности (изобразительной, театрализованной, умственной, игровой).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4332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9501" y="-1146499"/>
            <a:ext cx="6858000" cy="915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1880" y="1268760"/>
            <a:ext cx="25922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1844824"/>
            <a:ext cx="496855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 последнее время остро стоит вопрос экологии окружающей среды, поэтому на занятиях с детьми дошкольного возраста необходимо прививать любовь к природе и бережное отношение к ней. Чтобы любить природу, ее надо знать, а чтобы знать, необходимо изучать и наблюдать за изменениями, происходящими в природе. В процессе познания природы не только формируются и развиваются эстетические чувства и вкусы, но и чувство ответственности за свои поступки. Если ребенок научится наблюдать за природой, то он научится и ценить окружающий его мир.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4332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9501" y="-1146499"/>
            <a:ext cx="6858000" cy="915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619672" y="775081"/>
            <a:ext cx="5832648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Прогнозируемый результат: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Расширение  представлений об осени, как времени года (сезонные изменения в природе,  признаки осени, ее дары).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2.Развитие исследовательской деятельности дошкольников в ходе совместной практической деятельности с воспитателем.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3. Развитие у детей активной, самостоятельной, творческой личности.    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4.Воспитание чувства любви к родной земле и желание бережно относиться к дарам природы.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5.расширение и активизация речевого запаса детей на основе углубления и обобщения представлений об окружающем, а также в процессе знакомства с рассказами, стихами, пословицами, загадками осенней тематики;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6.применение сформированных навыков связной речи в различных ситуациях общения;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7.отражение знаний, накопленных в процессе реализации проекта, в различных видах деятельности (изобразительной, театрализованной, умственной, игровой);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8.заинтересованность и активное участие родителей в образовательном процессе детского сада.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4332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rist-ua.com/pars_docs/refs/17/16422/16422_html_m5f7041a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72972" y="-1181492"/>
            <a:ext cx="6858000" cy="922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2132856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547664" y="1629911"/>
            <a:ext cx="61926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проекта: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1.Подготовительный этап: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Составление плана совместной работы с детьми  и родителями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Подбор материала и оборудования для занятий, бесед, игр с детьми.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Подборка фотографий, литературы.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Сбор листьев для работ, семян растений и косточек плодов.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Разучивание стихотворений об осени, овощах, фруктах.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Рисование на тему  осени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Рекомендации «Безопасность ребенка на приусадебном участке», «Овощи, фрукты».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835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00"/>
    </mc:Choice>
    <mc:Fallback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532</Words>
  <Application>Microsoft Office PowerPoint</Application>
  <PresentationFormat>Экран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User</cp:lastModifiedBy>
  <cp:revision>25</cp:revision>
  <dcterms:created xsi:type="dcterms:W3CDTF">2015-11-12T10:47:07Z</dcterms:created>
  <dcterms:modified xsi:type="dcterms:W3CDTF">2016-01-10T12:15:24Z</dcterms:modified>
</cp:coreProperties>
</file>