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689" autoAdjust="0"/>
  </p:normalViewPr>
  <p:slideViewPr>
    <p:cSldViewPr>
      <p:cViewPr varScale="1">
        <p:scale>
          <a:sx n="108" d="100"/>
          <a:sy n="108" d="100"/>
        </p:scale>
        <p:origin x="-16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4C2243-E9D8-4B86-8587-7BB555F29D09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D3F969-7249-465C-9FE1-436100D966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91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E19EF5-0035-426F-8A0B-4D6D4EE2BEAF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354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0243-271C-4032-A9AE-425A1281B88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7C74-E631-469B-AD52-5DA3B506FB4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0243-271C-4032-A9AE-425A1281B88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7C74-E631-469B-AD52-5DA3B506FB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0243-271C-4032-A9AE-425A1281B88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7C74-E631-469B-AD52-5DA3B506FB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0243-271C-4032-A9AE-425A1281B88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7C74-E631-469B-AD52-5DA3B506FB4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0243-271C-4032-A9AE-425A1281B88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7C74-E631-469B-AD52-5DA3B506FB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0243-271C-4032-A9AE-425A1281B88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7C74-E631-469B-AD52-5DA3B506FB4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0243-271C-4032-A9AE-425A1281B88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7C74-E631-469B-AD52-5DA3B506FB4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0243-271C-4032-A9AE-425A1281B88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7C74-E631-469B-AD52-5DA3B506FB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0243-271C-4032-A9AE-425A1281B88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7C74-E631-469B-AD52-5DA3B506FB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0243-271C-4032-A9AE-425A1281B88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7C74-E631-469B-AD52-5DA3B506FB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0243-271C-4032-A9AE-425A1281B88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97C74-E631-469B-AD52-5DA3B506FB4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F70243-271C-4032-A9AE-425A1281B88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8197C74-E631-469B-AD52-5DA3B506FB4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1840" y="2643183"/>
            <a:ext cx="5616623" cy="38821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51520" y="800864"/>
            <a:ext cx="86409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 smtClean="0">
                <a:latin typeface="Bookman Old Style" panose="02050604050505020204" pitchFamily="18" charset="0"/>
              </a:rPr>
              <a:t>Знакомство </a:t>
            </a:r>
            <a:r>
              <a:rPr lang="ru-RU" sz="2800" b="1" i="1" dirty="0">
                <a:latin typeface="Bookman Old Style" panose="02050604050505020204" pitchFamily="18" charset="0"/>
              </a:rPr>
              <a:t>детей </a:t>
            </a:r>
            <a:r>
              <a:rPr lang="ru-RU" sz="2800" b="1" i="1" dirty="0" smtClean="0">
                <a:latin typeface="Bookman Old Style" panose="02050604050505020204" pitchFamily="18" charset="0"/>
              </a:rPr>
              <a:t>с </a:t>
            </a:r>
            <a:r>
              <a:rPr lang="ru-RU" sz="2800" b="1" i="1" dirty="0">
                <a:latin typeface="Bookman Old Style" panose="02050604050505020204" pitchFamily="18" charset="0"/>
              </a:rPr>
              <a:t>профессиями взрослых – </a:t>
            </a:r>
            <a:r>
              <a:rPr lang="ru-RU" sz="2800" b="1" i="1" dirty="0" smtClean="0">
                <a:latin typeface="Bookman Old Style" panose="02050604050505020204" pitchFamily="18" charset="0"/>
              </a:rPr>
              <a:t>почтальон. </a:t>
            </a:r>
            <a:endParaRPr lang="ru-RU" sz="2800" b="1" i="1" dirty="0">
              <a:latin typeface="Bookman Old Style" panose="02050604050505020204" pitchFamily="18" charset="0"/>
            </a:endParaRPr>
          </a:p>
          <a:p>
            <a:pPr lvl="0" algn="ctr"/>
            <a:r>
              <a:rPr lang="ru-RU" sz="2800" b="1" i="1" dirty="0">
                <a:latin typeface="Bookman Old Style" panose="02050604050505020204" pitchFamily="18" charset="0"/>
              </a:rPr>
              <a:t>Экскурсия на </a:t>
            </a:r>
            <a:r>
              <a:rPr lang="ru-RU" sz="2800" b="1" i="1" dirty="0" smtClean="0">
                <a:latin typeface="Bookman Old Style" panose="02050604050505020204" pitchFamily="18" charset="0"/>
              </a:rPr>
              <a:t>почту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784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577">
        <p14:reveal/>
      </p:transition>
    </mc:Choice>
    <mc:Fallback xmlns="">
      <p:transition spd="slow" advTm="357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611561" y="168926"/>
            <a:ext cx="7920880" cy="2677656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i="1" dirty="0" smtClean="0">
                <a:ln>
                  <a:solidFill>
                    <a:schemeClr val="bg2"/>
                  </a:solidFill>
                </a:ln>
                <a:latin typeface="Bookman Old Style" panose="02050604050505020204" pitchFamily="18" charset="0"/>
              </a:rPr>
              <a:t>Он принес нам телеграмму:</a:t>
            </a:r>
          </a:p>
          <a:p>
            <a:pPr algn="ctr"/>
            <a:r>
              <a:rPr lang="ru-RU" sz="2800" b="1" i="1" dirty="0" smtClean="0">
                <a:ln>
                  <a:solidFill>
                    <a:schemeClr val="bg2"/>
                  </a:solidFill>
                </a:ln>
                <a:latin typeface="Bookman Old Style" panose="02050604050505020204" pitchFamily="18" charset="0"/>
              </a:rPr>
              <a:t>«Приезжаю, ждите мама!».</a:t>
            </a:r>
          </a:p>
          <a:p>
            <a:pPr algn="ctr"/>
            <a:r>
              <a:rPr lang="ru-RU" sz="2800" b="1" i="1" dirty="0" smtClean="0">
                <a:ln>
                  <a:solidFill>
                    <a:schemeClr val="bg2"/>
                  </a:solidFill>
                </a:ln>
                <a:latin typeface="Bookman Old Style" panose="02050604050505020204" pitchFamily="18" charset="0"/>
              </a:rPr>
              <a:t>Деду пенсию принес, </a:t>
            </a:r>
          </a:p>
          <a:p>
            <a:pPr algn="ctr"/>
            <a:r>
              <a:rPr lang="ru-RU" sz="2800" b="1" i="1" dirty="0" smtClean="0">
                <a:ln>
                  <a:solidFill>
                    <a:schemeClr val="bg2"/>
                  </a:solidFill>
                </a:ln>
                <a:latin typeface="Bookman Old Style" panose="02050604050505020204" pitchFamily="18" charset="0"/>
              </a:rPr>
              <a:t>Хоть совсем не Дед Мороз.</a:t>
            </a:r>
          </a:p>
          <a:p>
            <a:pPr algn="ctr"/>
            <a:r>
              <a:rPr lang="ru-RU" sz="2800" b="1" i="1" dirty="0" smtClean="0">
                <a:ln>
                  <a:solidFill>
                    <a:schemeClr val="bg2"/>
                  </a:solidFill>
                </a:ln>
                <a:latin typeface="Bookman Old Style" panose="02050604050505020204" pitchFamily="18" charset="0"/>
              </a:rPr>
              <a:t>На ногах с рассвета он, </a:t>
            </a:r>
          </a:p>
          <a:p>
            <a:pPr algn="ctr"/>
            <a:r>
              <a:rPr lang="ru-RU" sz="2800" b="1" i="1" dirty="0" smtClean="0">
                <a:ln>
                  <a:solidFill>
                    <a:schemeClr val="bg2"/>
                  </a:solidFill>
                </a:ln>
                <a:latin typeface="Bookman Old Style" panose="02050604050505020204" pitchFamily="18" charset="0"/>
              </a:rPr>
              <a:t>Кто же это?</a:t>
            </a:r>
            <a:endParaRPr lang="ru-RU" sz="2800" b="1" i="1" dirty="0">
              <a:ln>
                <a:solidFill>
                  <a:schemeClr val="bg2"/>
                </a:solidFill>
              </a:ln>
              <a:latin typeface="Bookman Old Style" panose="02050604050505020204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960" y="3068960"/>
            <a:ext cx="4320481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0331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884">
        <p14:reveal/>
      </p:transition>
    </mc:Choice>
    <mc:Fallback xmlns="">
      <p:transition spd="slow" advTm="388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122448" y="6161444"/>
            <a:ext cx="1600200" cy="365125"/>
          </a:xfrm>
          <a:prstGeom prst="rect">
            <a:avLst/>
          </a:prstGeom>
        </p:spPr>
        <p:txBody>
          <a:bodyPr/>
          <a:lstStyle/>
          <a:p>
            <a:fld id="{FA30D447-1C8C-4A4B-BFB2-E33E93DC5CB1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94194" y="332656"/>
            <a:ext cx="7920880" cy="181588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i="1" dirty="0" smtClean="0">
                <a:latin typeface="Bookman Old Style" panose="02050604050505020204" pitchFamily="18" charset="0"/>
              </a:rPr>
              <a:t>Честь и слава почтальонам,</a:t>
            </a:r>
          </a:p>
          <a:p>
            <a:pPr algn="ctr"/>
            <a:r>
              <a:rPr lang="ru-RU" sz="2800" b="1" i="1" dirty="0" smtClean="0">
                <a:latin typeface="Bookman Old Style" panose="02050604050505020204" pitchFamily="18" charset="0"/>
              </a:rPr>
              <a:t>Утомленным, запыленным.</a:t>
            </a:r>
          </a:p>
          <a:p>
            <a:pPr algn="ctr"/>
            <a:r>
              <a:rPr lang="ru-RU" sz="2800" b="1" i="1" dirty="0" smtClean="0">
                <a:latin typeface="Bookman Old Style" panose="02050604050505020204" pitchFamily="18" charset="0"/>
              </a:rPr>
              <a:t>Слава честным почтальонам</a:t>
            </a:r>
          </a:p>
          <a:p>
            <a:pPr algn="ctr"/>
            <a:r>
              <a:rPr lang="ru-RU" sz="2800" b="1" i="1" dirty="0" smtClean="0">
                <a:latin typeface="Bookman Old Style" panose="02050604050505020204" pitchFamily="18" charset="0"/>
              </a:rPr>
              <a:t>С толстой сумкой на ремне!</a:t>
            </a:r>
            <a:endParaRPr lang="ru-RU" sz="2800" b="1" i="1" dirty="0">
              <a:latin typeface="Bookman Old Style" panose="02050604050505020204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1880" y="2636912"/>
            <a:ext cx="5040561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4582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284">
        <p14:reveal/>
      </p:transition>
    </mc:Choice>
    <mc:Fallback xmlns="">
      <p:transition spd="slow" advTm="428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Номер слайда 2049"/>
          <p:cNvSpPr>
            <a:spLocks noGrp="1"/>
          </p:cNvSpPr>
          <p:nvPr>
            <p:ph type="sldNum" sz="quarter" idx="12"/>
          </p:nvPr>
        </p:nvSpPr>
        <p:spPr>
          <a:xfrm>
            <a:off x="6122448" y="6161444"/>
            <a:ext cx="1600200" cy="365125"/>
          </a:xfrm>
          <a:prstGeom prst="rect">
            <a:avLst/>
          </a:prstGeom>
        </p:spPr>
        <p:txBody>
          <a:bodyPr/>
          <a:lstStyle/>
          <a:p>
            <a:fld id="{FA30D447-1C8C-4A4B-BFB2-E33E93DC5CB1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411760" y="214290"/>
            <a:ext cx="43204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ctr"/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anose="02050604050505020204" pitchFamily="18" charset="0"/>
              </a:rPr>
              <a:t>Игра</a:t>
            </a:r>
          </a:p>
          <a:p>
            <a:pPr marL="457200" lvl="0" indent="-457200" algn="ctr"/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anose="02050604050505020204" pitchFamily="18" charset="0"/>
              </a:rPr>
              <a:t>«Веришь - не веришь»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611559" y="1268760"/>
            <a:ext cx="7920881" cy="138499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i="1" dirty="0" smtClean="0">
                <a:latin typeface="Bookman Old Style" panose="02050604050505020204" pitchFamily="18" charset="0"/>
              </a:rPr>
              <a:t>Верите ли вы, что на свете есть страны, в которых нет профессии почтальон?</a:t>
            </a:r>
            <a:endParaRPr lang="ru-RU" sz="2800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1680" y="3068960"/>
            <a:ext cx="5824595" cy="33802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3934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717">
        <p14:reveal/>
      </p:transition>
    </mc:Choice>
    <mc:Fallback xmlns="">
      <p:transition spd="slow" advTm="371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11560" y="435442"/>
            <a:ext cx="7920880" cy="141577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000" dirty="0" smtClean="0"/>
              <a:t> </a:t>
            </a:r>
            <a:r>
              <a:rPr lang="ru-RU" sz="2800" b="1" i="1" dirty="0" smtClean="0">
                <a:latin typeface="Bookman Old Style" panose="02050604050505020204" pitchFamily="18" charset="0"/>
              </a:rPr>
              <a:t>Верите ли вы, что раньше почтальонам помогали доставлять письма воробьи?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560" y="1991732"/>
            <a:ext cx="3816424" cy="44616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8024" y="1991732"/>
            <a:ext cx="3744416" cy="44616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6589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154">
        <p14:reveal/>
      </p:transition>
    </mc:Choice>
    <mc:Fallback xmlns="">
      <p:transition spd="slow" advTm="415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11560" y="245069"/>
            <a:ext cx="7920880" cy="95410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i="1" dirty="0" smtClean="0">
                <a:latin typeface="Bookman Old Style" panose="02050604050505020204" pitchFamily="18" charset="0"/>
              </a:rPr>
              <a:t>Верите ли вы, что были </a:t>
            </a:r>
          </a:p>
          <a:p>
            <a:pPr algn="ctr"/>
            <a:r>
              <a:rPr lang="ru-RU" sz="2800" b="1" i="1" dirty="0" smtClean="0">
                <a:latin typeface="Bookman Old Style" panose="02050604050505020204" pitchFamily="18" charset="0"/>
              </a:rPr>
              <a:t>собаки-почтальоны?</a:t>
            </a: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560" y="1628800"/>
            <a:ext cx="7920880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89613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55">
        <p14:reveal/>
      </p:transition>
    </mc:Choice>
    <mc:Fallback xmlns="">
      <p:transition spd="slow" advTm="405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</TotalTime>
  <Words>107</Words>
  <Application>Microsoft Office PowerPoint</Application>
  <PresentationFormat>Экран (4:3)</PresentationFormat>
  <Paragraphs>21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7-я</dc:creator>
  <cp:lastModifiedBy>Яна</cp:lastModifiedBy>
  <cp:revision>14</cp:revision>
  <dcterms:created xsi:type="dcterms:W3CDTF">2015-11-06T14:26:08Z</dcterms:created>
  <dcterms:modified xsi:type="dcterms:W3CDTF">2017-10-18T22:14:11Z</dcterms:modified>
</cp:coreProperties>
</file>