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8" r:id="rId4"/>
    <p:sldId id="284" r:id="rId5"/>
    <p:sldId id="285" r:id="rId6"/>
    <p:sldId id="261" r:id="rId7"/>
    <p:sldId id="260" r:id="rId8"/>
    <p:sldId id="287" r:id="rId9"/>
    <p:sldId id="28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4844F5-FDFB-4079-AD2A-AA485CEBF7A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A40B48-4DBB-4F79-9293-45F9DA2777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4320480" cy="1944216"/>
          </a:xfrm>
        </p:spPr>
        <p:txBody>
          <a:bodyPr>
            <a:normAutofit/>
          </a:bodyPr>
          <a:lstStyle/>
          <a:p>
            <a:r>
              <a:rPr lang="ru-RU" b="1" dirty="0" smtClean="0"/>
              <a:t> Тема .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Агния Львовна </a:t>
            </a:r>
            <a:r>
              <a:rPr lang="ru-RU" b="1" dirty="0" err="1" smtClean="0">
                <a:solidFill>
                  <a:srgbClr val="FF0000"/>
                </a:solidFill>
              </a:rPr>
              <a:t>Барто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789040"/>
            <a:ext cx="5328592" cy="2880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Речевая конференция </a:t>
            </a:r>
          </a:p>
          <a:p>
            <a:r>
              <a:rPr lang="ru-RU" dirty="0" smtClean="0"/>
              <a:t>в 3 б классе.</a:t>
            </a:r>
          </a:p>
          <a:p>
            <a:r>
              <a:rPr lang="ru-RU" dirty="0" smtClean="0"/>
              <a:t>Подготовили : </a:t>
            </a:r>
            <a:r>
              <a:rPr lang="ru-RU" dirty="0" err="1" smtClean="0"/>
              <a:t>Атоманенко</a:t>
            </a:r>
            <a:r>
              <a:rPr lang="ru-RU" dirty="0" smtClean="0"/>
              <a:t> М.В.</a:t>
            </a:r>
          </a:p>
          <a:p>
            <a:r>
              <a:rPr lang="ru-RU" dirty="0" smtClean="0"/>
              <a:t>                         </a:t>
            </a:r>
            <a:r>
              <a:rPr lang="ru-RU" dirty="0" err="1" smtClean="0"/>
              <a:t>Зуробьян</a:t>
            </a:r>
            <a:r>
              <a:rPr lang="ru-RU" dirty="0" smtClean="0"/>
              <a:t> А.Ж.</a:t>
            </a:r>
          </a:p>
          <a:p>
            <a:endParaRPr lang="ru-RU" dirty="0" smtClean="0"/>
          </a:p>
          <a:p>
            <a:r>
              <a:rPr lang="ru-RU" dirty="0" smtClean="0"/>
              <a:t>2015-2016 учебный год.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956" y="1268760"/>
            <a:ext cx="4016803" cy="5248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51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js22.com/images/56b30bcf641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157" y="1340212"/>
            <a:ext cx="2191753" cy="275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etizdat.ucoz.org/_ph/47/9489448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574965"/>
            <a:ext cx="21288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bookz.ru/authors/mihail-asnov/pute6est_098/i_0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13514"/>
            <a:ext cx="2168074" cy="272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3-tub-ru.yandex.net/i?id=533945dd7737369136d7bb10589dcbdd&amp;n=33&amp;h=215&amp;w=1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301" y="4234623"/>
            <a:ext cx="1908755" cy="253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texnoline46.ru/image/cache/import_files/0d/0df51953-8a8a-11e3-a1d3-94de8015c7bc_f9273556-0b3a-11e4-8f64-00252284960e-500x500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1702" y="4311269"/>
            <a:ext cx="2463700" cy="24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ukazka.ru/img/b/uk10065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044" y="4095209"/>
            <a:ext cx="1805186" cy="244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" y="188640"/>
            <a:ext cx="8847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1936 году появилась её книжка «Игрушки». Эта книга стала самой любимой у детей и их родителей. Стихи Агнии </a:t>
            </a:r>
            <a:r>
              <a:rPr lang="ru-RU" sz="2400" b="1" dirty="0" smtClean="0"/>
              <a:t>лёгкие </a:t>
            </a:r>
            <a:r>
              <a:rPr lang="ru-RU" sz="2400" b="1" dirty="0"/>
              <a:t>и </a:t>
            </a:r>
            <a:r>
              <a:rPr lang="ru-RU" sz="2400" b="1" dirty="0" smtClean="0"/>
              <a:t>весёлые</a:t>
            </a:r>
            <a:r>
              <a:rPr lang="ru-RU" sz="2400" b="1" dirty="0"/>
              <a:t>. Давайте вспомним эти стихи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411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renormalthannot.com/wp-content/uploads/2013/04/Professional-Licens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8319"/>
            <a:ext cx="67413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nform.miass.ru/news/2015/01/30/37176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094" y="4581128"/>
            <a:ext cx="3207005" cy="213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online812.ru/mm/items/2010/1/26/0016/tit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4958" y="111733"/>
            <a:ext cx="3256411" cy="21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dn.smolcity.ru/upload/iblock/761/IMG_81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642" y="2272793"/>
            <a:ext cx="3299042" cy="219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3384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 книжками мы все дружны:</a:t>
            </a:r>
          </a:p>
          <a:p>
            <a:r>
              <a:rPr lang="ru-RU" sz="2400" b="1" dirty="0"/>
              <a:t>И ты, и я – читатели.</a:t>
            </a:r>
          </a:p>
          <a:p>
            <a:r>
              <a:rPr lang="ru-RU" sz="2400" b="1" dirty="0"/>
              <a:t>И, конечно, знаем мы,</a:t>
            </a:r>
          </a:p>
          <a:p>
            <a:r>
              <a:rPr lang="ru-RU" sz="2400" b="1" dirty="0"/>
              <a:t>Что пишут их писатели.</a:t>
            </a:r>
          </a:p>
          <a:p>
            <a:r>
              <a:rPr lang="ru-RU" sz="2400" b="1" dirty="0"/>
              <a:t>Писателем не просто стать,</a:t>
            </a:r>
          </a:p>
          <a:p>
            <a:r>
              <a:rPr lang="ru-RU" sz="2400" b="1" dirty="0"/>
              <a:t>Как и музыкантом –</a:t>
            </a:r>
          </a:p>
          <a:p>
            <a:r>
              <a:rPr lang="ru-RU" sz="2400" b="1" dirty="0"/>
              <a:t>Непременно обладать</a:t>
            </a:r>
          </a:p>
          <a:p>
            <a:r>
              <a:rPr lang="ru-RU" sz="2400" b="1" dirty="0"/>
              <a:t>Надо тут талантом</a:t>
            </a:r>
            <a:r>
              <a:rPr lang="ru-RU" sz="2400" b="1" dirty="0" smtClean="0"/>
              <a:t>….</a:t>
            </a:r>
            <a:endParaRPr lang="ru-RU" sz="2400" b="1" dirty="0"/>
          </a:p>
        </p:txBody>
      </p:sp>
      <p:pic>
        <p:nvPicPr>
          <p:cNvPr id="2050" name="Picture 2" descr="http://www.hotelluganocattolica.com/assets/frontend/img/carousel/area_bimbi/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77" y="4509120"/>
            <a:ext cx="4573452" cy="163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jek.wh.admmegion.ru/upload/medialibrary/066/066a7fbee50ddf6d5eda9f9a06f2c5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16632"/>
            <a:ext cx="3994050" cy="281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koledj.ru/tw_refs/1/563/563_html_32e8d4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060553"/>
            <a:ext cx="4236311" cy="289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7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3456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Сочиняет свой сюжет</a:t>
            </a:r>
          </a:p>
          <a:p>
            <a:r>
              <a:rPr lang="ru-RU" sz="2400" b="1" dirty="0"/>
              <a:t>Автор, сидя в кресле.</a:t>
            </a:r>
          </a:p>
          <a:p>
            <a:r>
              <a:rPr lang="ru-RU" sz="2400" b="1" dirty="0"/>
              <a:t>Выдумке предела нет – </a:t>
            </a:r>
          </a:p>
          <a:p>
            <a:r>
              <a:rPr lang="ru-RU" sz="2400" b="1" dirty="0"/>
              <a:t>Лишь бы интересней.</a:t>
            </a:r>
          </a:p>
          <a:p>
            <a:r>
              <a:rPr lang="ru-RU" sz="2400" b="1" dirty="0"/>
              <a:t>Вот дописана строка,</a:t>
            </a:r>
          </a:p>
          <a:p>
            <a:r>
              <a:rPr lang="ru-RU" sz="2400" b="1" dirty="0"/>
              <a:t>И готова книжка.</a:t>
            </a:r>
          </a:p>
          <a:p>
            <a:r>
              <a:rPr lang="ru-RU" sz="2400" b="1" dirty="0"/>
              <a:t>И прочтут ее тогда</a:t>
            </a:r>
          </a:p>
          <a:p>
            <a:r>
              <a:rPr lang="ru-RU" sz="2400" b="1" dirty="0"/>
              <a:t>Девчонки и мальчишки!</a:t>
            </a:r>
          </a:p>
        </p:txBody>
      </p:sp>
      <p:pic>
        <p:nvPicPr>
          <p:cNvPr id="10242" name="Picture 2" descr="http://mensagens.culturamix.com/blog/wp-content/gallery/frases-sobre-genialidade-quem-entende-os-genios-2/frases-sobre-genialidade-quem-entende-os-genios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86119"/>
            <a:ext cx="2232248" cy="318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m1-tub-ru.yandex.net/i?id=808ceb5f093dda9172ac1bc0fe164a76&amp;n=33&amp;h=215&amp;w=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87246"/>
            <a:ext cx="4922545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s://im2-tub-ru.yandex.net/i?id=6b24d531eaeb2a7b877076a3e5d3785a&amp;n=33&amp;h=215&amp;w=17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999" y="4509120"/>
            <a:ext cx="16478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61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lib5.podelise.ru/tw_files2/urls_787/8/d-7456/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53" y="5150889"/>
            <a:ext cx="2363755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mypresentation.ru/documents/11694c8b44acdc0c88a1013eda45bbda/img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1789" y="3645024"/>
            <a:ext cx="2679452" cy="200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prezentacii.info/wp-content/uploads/2015/11/ar70r82gw4F7SeOH/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843" y="2717022"/>
            <a:ext cx="3146746" cy="236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mypresentation.ru/documents/54e1e917b41aa85287c568e2cd5ca198/img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2104" y="4993862"/>
            <a:ext cx="2421895" cy="181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bulvar.com.ua/img/article/65/83_mai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5085184"/>
            <a:ext cx="2766671" cy="183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brot-99.com/photo/56add17ba585a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6" y="2708920"/>
            <a:ext cx="316835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://fs00.infourok.ru/images/doc/150/173448/img1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459981"/>
            <a:ext cx="2014534" cy="151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Picture 21" descr="http://v.900igr.net:10/datas/literatura/Tvorchestvo-Mikhalkova/0003-003-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912" y="404664"/>
            <a:ext cx="2573088" cy="192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456" y="194133"/>
            <a:ext cx="6812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Есть очень много писателей, которые посвятили своё творчество детям. У каждого из нас есть свой любимый писатель. Но есть  и такие писатели, которых знают все, чьи стихи запоминаются на всю жизнь. Эти стихи наши бабушки читали нашим мамам, а наши мамы читают нам. </a:t>
            </a:r>
          </a:p>
        </p:txBody>
      </p:sp>
    </p:spTree>
    <p:extLst>
      <p:ext uri="{BB962C8B-B14F-4D97-AF65-F5344CB8AC3E}">
        <p14:creationId xmlns:p14="http://schemas.microsoft.com/office/powerpoint/2010/main" val="27577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osinov-school.ucoz.ru/_nw/1/1077279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92" y="266206"/>
            <a:ext cx="8140864" cy="659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1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37032" cy="9087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110 лет Агнии </a:t>
            </a:r>
            <a:r>
              <a:rPr lang="ru-RU" dirty="0" err="1" smtClean="0">
                <a:solidFill>
                  <a:srgbClr val="FF0000"/>
                </a:solidFill>
              </a:rPr>
              <a:t>львовне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барто</a:t>
            </a:r>
            <a:r>
              <a:rPr lang="ru-RU" dirty="0" smtClean="0">
                <a:solidFill>
                  <a:srgbClr val="FF0000"/>
                </a:solidFill>
              </a:rPr>
              <a:t> 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64704"/>
            <a:ext cx="8856984" cy="315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 этом году исполняется 110 лет со дня рождения удивительной детской писательницы Агнии Львовны </a:t>
            </a:r>
            <a:r>
              <a:rPr lang="ru-RU" sz="2400" b="1" dirty="0" err="1" smtClean="0">
                <a:latin typeface="Times New Roman"/>
                <a:ea typeface="Times New Roman"/>
                <a:cs typeface="Times New Roman"/>
              </a:rPr>
              <a:t>Барто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 !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Она родилась 17 февраля 1906 года. 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Её отец был ветеринарным врачом, а мама занималась домашним хозяйством. 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Маленькая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Агния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училась дома, хорошо знала французский язык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1270" name="Picture 6" descr="http://im0.kommersant.ru/Issues.photo/CORP/2015/02/17/KOG_063134_00002_2_t218_1040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284984"/>
            <a:ext cx="6264696" cy="35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3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datai/literatura/Detstvo-pisatelej/0008-007-Ona-mechtala-stat-balerinoj-a-stala-detskim-poet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763" y="2602585"/>
            <a:ext cx="4293985" cy="422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Своё детство будущая писательница вспоминать не любила. Семья вела тихую жизнь. Давала парадные обеды с ананасом на десерт.</a:t>
            </a:r>
          </a:p>
          <a:p>
            <a:r>
              <a:rPr lang="ru-RU" sz="2400" b="1" dirty="0" smtClean="0"/>
              <a:t>Отец </a:t>
            </a:r>
            <a:r>
              <a:rPr lang="ru-RU" sz="2400" b="1" dirty="0"/>
              <a:t>- Лев Николаевич был большим поклонником искусства. Он видел будущее дочери в балете. Агния прилежно занималась танцами, но большого таланта в этом занятии не обнаруживала.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55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Стихами она увлеклась вслед за подругами. А может быть этот талант предался ей по наследству. Её дядя – мамин брат, тоже писал стихи.</a:t>
            </a:r>
          </a:p>
        </p:txBody>
      </p:sp>
      <p:pic>
        <p:nvPicPr>
          <p:cNvPr id="14338" name="Picture 2" descr="http://school-efr.narod.ru/barto5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8788" y="757064"/>
            <a:ext cx="3100611" cy="195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s1.stc.m.kpcdn.net/share/i/4/943425/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0146" y="2694527"/>
            <a:ext cx="3084577" cy="248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peoples.ru/art/literature/poetry/contemporary/barto/barto_bar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4470" y="4725144"/>
            <a:ext cx="2893914" cy="199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fs00.infourok.ru/images/doc/228/48433/1/img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2623"/>
            <a:ext cx="5007268" cy="453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49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1564</TotalTime>
  <Words>308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 Тема .  Агния Львовна Барто.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110 лет Агнии львовне  барто 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Софья</cp:lastModifiedBy>
  <cp:revision>100</cp:revision>
  <dcterms:created xsi:type="dcterms:W3CDTF">2016-02-29T10:15:51Z</dcterms:created>
  <dcterms:modified xsi:type="dcterms:W3CDTF">2017-10-19T12:35:14Z</dcterms:modified>
</cp:coreProperties>
</file>