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73" r:id="rId4"/>
    <p:sldId id="257" r:id="rId5"/>
    <p:sldId id="262" r:id="rId6"/>
    <p:sldId id="263" r:id="rId7"/>
    <p:sldId id="264" r:id="rId8"/>
    <p:sldId id="265" r:id="rId9"/>
    <p:sldId id="27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Читаешь ли ты книги?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Очень люблю читать книги</c:v>
                </c:pt>
                <c:pt idx="1">
                  <c:v>Читаю книги, но редко</c:v>
                </c:pt>
                <c:pt idx="2">
                  <c:v>Читаю книги только из школьной программы</c:v>
                </c:pt>
                <c:pt idx="3">
                  <c:v>Не читаю книги совсем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</c:v>
                </c:pt>
                <c:pt idx="1">
                  <c:v>63</c:v>
                </c:pt>
                <c:pt idx="2">
                  <c:v>59</c:v>
                </c:pt>
                <c:pt idx="3">
                  <c:v>110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4C-4E3A-888B-7F62C721F2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977298032496154"/>
          <c:y val="0.15669083031287762"/>
          <c:w val="0.36006613906538576"/>
          <c:h val="0.7378486022580518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700808"/>
            <a:ext cx="6045322" cy="34659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7406640" cy="1472184"/>
          </a:xfrm>
        </p:spPr>
        <p:txBody>
          <a:bodyPr/>
          <a:lstStyle/>
          <a:p>
            <a:pPr algn="ctr"/>
            <a:r>
              <a:rPr lang="ru-RU" dirty="0" smtClean="0"/>
              <a:t>Книга в современном мире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013176"/>
            <a:ext cx="4139952" cy="18448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Презентацию подготовила </a:t>
            </a:r>
          </a:p>
          <a:p>
            <a:r>
              <a:rPr lang="ru-RU" dirty="0" smtClean="0"/>
              <a:t>Ученица 10 кл. А</a:t>
            </a:r>
          </a:p>
          <a:p>
            <a:r>
              <a:rPr lang="ru-RU" dirty="0" smtClean="0"/>
              <a:t>МБОУИгримскойСОШ №1</a:t>
            </a:r>
          </a:p>
          <a:p>
            <a:r>
              <a:rPr lang="ru-RU" dirty="0" smtClean="0"/>
              <a:t>Федоровых Анжелика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результаты: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BtLV7oUq3iBUeDSzPUvxNgxr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tLV7oUq3iBUeDSzPUvxNgx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Результаты опроса меня не совсем порадовали, ведь почти </a:t>
            </a:r>
            <a:r>
              <a:rPr lang="ru-RU" dirty="0" err="1" smtClean="0"/>
              <a:t>половина,принявших</a:t>
            </a:r>
            <a:r>
              <a:rPr lang="ru-RU" dirty="0" smtClean="0"/>
              <a:t> участие в опросе, совсем не читают книги.</a:t>
            </a:r>
          </a:p>
          <a:p>
            <a:r>
              <a:rPr lang="ru-RU" dirty="0" smtClean="0"/>
              <a:t>Я считаю, что каждый подросток обязан прочитать хотя бы одну книгу из списка: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Бумажные города (Д. Грин)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Портрет Дориана Грея (О.Уайльд)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Гордость и предубеждение (Д.Остен)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Над пропастью во ржи (Д.Селинджер)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Три товарища (Э.М. Ремарк)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Анна Каренина (Л.Толстой)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tLV7oUq3iBUeDSzPUvxNgx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980728"/>
            <a:ext cx="7498080" cy="4800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 момента своего появления книга всегда считалась настоящим сокровищем. Книга всегда была добрым другом и советчиком человека. На своих страницах она фиксировала открытия и изобретения, новые знания, древние секреты, а также безграничный мир полета человеческой фантазии под названием художественная литература.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tLV7oUq3iBUeDSzPUvxNgx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I. </a:t>
            </a:r>
            <a:r>
              <a:rPr lang="ru-RU" b="1" u="sng" dirty="0" smtClean="0"/>
              <a:t>Проблема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12776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Данная тема заинтересовала меня своей актуальностью, так как современные дети читают мало. Все чаще они общаются в социальных сетях и играют в игры. Но молодежь стала забывать о книгах, ведь именно они нас учат мыслить, грамотно писать и говорить.</a:t>
            </a:r>
          </a:p>
          <a:p>
            <a:r>
              <a:rPr lang="ru-RU" dirty="0" smtClean="0"/>
              <a:t>Но не все могут позволить себе такую роскошь – купить книгу, т.к они стоят дорого.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I I. </a:t>
            </a:r>
            <a:r>
              <a:rPr lang="ru-RU" b="1" u="sng" dirty="0" smtClean="0"/>
              <a:t>Цель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Данный проект создается:</a:t>
            </a:r>
          </a:p>
          <a:p>
            <a:pPr>
              <a:buNone/>
            </a:pPr>
            <a:r>
              <a:rPr lang="ru-RU" dirty="0" smtClean="0"/>
              <a:t>1)для воспитания чувства патриотизма</a:t>
            </a:r>
          </a:p>
          <a:p>
            <a:pPr>
              <a:buNone/>
            </a:pPr>
            <a:r>
              <a:rPr lang="ru-RU" dirty="0" smtClean="0"/>
              <a:t>2)для развития молодежи</a:t>
            </a:r>
          </a:p>
          <a:p>
            <a:pPr>
              <a:buNone/>
            </a:pPr>
            <a:r>
              <a:rPr lang="ru-RU" dirty="0" smtClean="0"/>
              <a:t>3) для знакомств с новыми людьми</a:t>
            </a:r>
          </a:p>
          <a:p>
            <a:pPr>
              <a:buNone/>
            </a:pPr>
            <a:r>
              <a:rPr lang="ru-RU" dirty="0" smtClean="0"/>
              <a:t>4) для привлечения детей и взрослых в сфере общественной жизни</a:t>
            </a:r>
          </a:p>
          <a:p>
            <a:pPr>
              <a:buNone/>
            </a:pPr>
            <a:r>
              <a:rPr lang="ru-RU" dirty="0" smtClean="0"/>
              <a:t>5) для повышения грамотности среди подростков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tLV7oUq3iBUeDSzPUvxNgx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I I I. </a:t>
            </a:r>
            <a:r>
              <a:rPr lang="ru-RU" b="1" u="sng" dirty="0" smtClean="0"/>
              <a:t>Задачи проекта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 организовать кружок «Читающий город», где дети, подростки и взрослые смогут обмениваться книгами, впечатлениями, а так же проводить дебаты на определенные темы</a:t>
            </a:r>
          </a:p>
          <a:p>
            <a:pPr>
              <a:buNone/>
            </a:pPr>
            <a:r>
              <a:rPr lang="ru-RU" dirty="0" smtClean="0"/>
              <a:t>2) привлечь для помощи людей, которые заинтересуются данной идеей</a:t>
            </a:r>
          </a:p>
          <a:p>
            <a:pPr>
              <a:buNone/>
            </a:pPr>
            <a:r>
              <a:rPr lang="ru-RU" dirty="0" smtClean="0"/>
              <a:t>3) привлечь поселковую библиотеку</a:t>
            </a:r>
            <a:br>
              <a:rPr lang="ru-RU" dirty="0" smtClean="0"/>
            </a:br>
            <a:r>
              <a:rPr lang="ru-RU" dirty="0" smtClean="0"/>
              <a:t> </a:t>
            </a:r>
          </a:p>
        </p:txBody>
      </p:sp>
      <p:pic>
        <p:nvPicPr>
          <p:cNvPr id="4" name="Рисунок 3" descr="BtLV7oUq3iBUeDSzPUvxNgx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tLV7oUq3iBUeDSzPUvxNgx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548680"/>
            <a:ext cx="7498080" cy="55446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Однажды, два года назад, я случайно наткнулась в Интернете на книгу, которая меня заинтересовала. Читала я ее в электронном виде. Мне настолько понравилась она, что я стала искать еще книги, которые можно почитать подросткам. Но читала я в Интернете, пока на день рождения мне не подарили книги. И тогда я поняла, что электронные версии ничто, по сравнению с печатными.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поняла, что без книг жизнь кажется недостаточно яркой.</a:t>
            </a:r>
          </a:p>
        </p:txBody>
      </p:sp>
      <p:pic>
        <p:nvPicPr>
          <p:cNvPr id="4" name="Рисунок 3" descr="E`mblema-YA-LYUBLYU-CHITIT`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564904"/>
            <a:ext cx="3755309" cy="3822905"/>
          </a:xfrm>
          <a:prstGeom prst="rect">
            <a:avLst/>
          </a:prstGeom>
        </p:spPr>
      </p:pic>
      <p:pic>
        <p:nvPicPr>
          <p:cNvPr id="5" name="Рисунок 4" descr="BtLV7oUq3iBUeDSzPUvxNgxr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живем в мире, где молодежь совсем забывает про книги. Где бутылка спиртного стоит дешевле книги. Где спиртное купить проще, чем книгу. Где потихоньку забывается патриотизм.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tLV7oUq3iBUeDSzPUvxNgx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tLV7oUq3iBUeDSzPUvxNgx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4160" y="5504229"/>
            <a:ext cx="2369840" cy="1353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Многие дети говорят, что им совершенно не нужны книги, что это скучно и не модно.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Книги в моде всегда!</a:t>
            </a:r>
          </a:p>
          <a:p>
            <a:pPr>
              <a:buNone/>
            </a:pPr>
            <a:r>
              <a:rPr lang="ru-RU" dirty="0" smtClean="0"/>
              <a:t>    Много ли детей читают книги?</a:t>
            </a:r>
          </a:p>
          <a:p>
            <a:pPr>
              <a:buNone/>
            </a:pPr>
            <a:r>
              <a:rPr lang="ru-RU" dirty="0" smtClean="0"/>
              <a:t>    Нет.</a:t>
            </a:r>
          </a:p>
          <a:p>
            <a:pPr>
              <a:buNone/>
            </a:pPr>
            <a:r>
              <a:rPr lang="ru-RU" dirty="0" smtClean="0"/>
              <a:t> Это я выяснила, проведя опрос среди некоторых учащихся 5-11 кл.(280 учеников)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305</TotalTime>
  <Words>461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Corbel</vt:lpstr>
      <vt:lpstr>Gill Sans MT</vt:lpstr>
      <vt:lpstr>Verdana</vt:lpstr>
      <vt:lpstr>Wingdings 2</vt:lpstr>
      <vt:lpstr>Солнцестояние</vt:lpstr>
      <vt:lpstr>Книга в современном мире</vt:lpstr>
      <vt:lpstr>Презентация PowerPoint</vt:lpstr>
      <vt:lpstr>I. Проблема</vt:lpstr>
      <vt:lpstr>I I. Цель</vt:lpstr>
      <vt:lpstr>I I I. Задачи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Вот результаты: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</dc:creator>
  <cp:lastModifiedBy>Организатор</cp:lastModifiedBy>
  <cp:revision>36</cp:revision>
  <dcterms:created xsi:type="dcterms:W3CDTF">2016-09-14T17:12:22Z</dcterms:created>
  <dcterms:modified xsi:type="dcterms:W3CDTF">2017-10-19T04:33:57Z</dcterms:modified>
</cp:coreProperties>
</file>