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89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66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510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085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22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52348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10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348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257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608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58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17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05989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21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2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47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89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0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486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87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025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E4EBC-297D-4E4D-A595-AB47AF1ACC2B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CDBBF-7A56-4609-9322-942832F25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26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460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rasskajem.ru/wp-content/uploads/2012/06/Bukva-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3632" y="188640"/>
            <a:ext cx="6768752" cy="643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fs00.infourok.ru/images/doc/199/227765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0" y="63096"/>
            <a:ext cx="8667948" cy="650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2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llis-decor.ru/prefix/4048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3592" y="1196752"/>
            <a:ext cx="7344816" cy="550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188640"/>
            <a:ext cx="8686800" cy="841248"/>
          </a:xfrm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FF0000"/>
                </a:solidFill>
              </a:rPr>
              <a:t>       Спасибо  за 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55199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s628027.vk.me/v628027383/20ef5/qaw6OSibIR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960" y="-171400"/>
            <a:ext cx="5064224" cy="648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-fotki.yandex.ru/get/6410/26559130.1/0_8fa91_40055ece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4637"/>
            <a:ext cx="3985454" cy="510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mywishlist.ru/pic/i/wish/orig/001/549/579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8701" y="5265858"/>
            <a:ext cx="1224136" cy="158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98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528" y="18864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Агния </a:t>
            </a:r>
            <a:r>
              <a:rPr lang="ru-RU" sz="2400" b="1" dirty="0" err="1">
                <a:solidFill>
                  <a:prstClr val="black"/>
                </a:solidFill>
              </a:rPr>
              <a:t>Барто</a:t>
            </a:r>
            <a:r>
              <a:rPr lang="ru-RU" sz="2400" b="1" dirty="0">
                <a:solidFill>
                  <a:prstClr val="black"/>
                </a:solidFill>
              </a:rPr>
              <a:t> собирала детские стихи. Она называла маленьких сочинителей –«невеликие поэты». А потом выпустила книгу «Переводы с детского».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03512" y="1642200"/>
            <a:ext cx="48965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               О порядке.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Я доказываю маме: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- Исчезают вещи сами!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Я вчера сложила в угол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Туфли, книжки друг на друга.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Утром – новая беда: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Не найду тетрадок!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Для чего же мне тогда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Наводить порядок?!</a:t>
            </a:r>
          </a:p>
          <a:p>
            <a:endParaRPr lang="ru-RU" sz="2400" b="1" dirty="0">
              <a:solidFill>
                <a:prstClr val="black"/>
              </a:solidFill>
            </a:endParaRPr>
          </a:p>
          <a:p>
            <a:endParaRPr lang="ru-RU" sz="2400" b="1" dirty="0">
              <a:solidFill>
                <a:prstClr val="black"/>
              </a:solidFill>
            </a:endParaRPr>
          </a:p>
          <a:p>
            <a:r>
              <a:rPr lang="ru-RU" sz="2400" b="1" dirty="0">
                <a:solidFill>
                  <a:prstClr val="black"/>
                </a:solidFill>
              </a:rPr>
              <a:t>Это стихотворение написала девочка 11 лет</a:t>
            </a:r>
          </a:p>
        </p:txBody>
      </p:sp>
      <p:pic>
        <p:nvPicPr>
          <p:cNvPr id="7170" name="Picture 2" descr="http://aktinoya.ru/index.php?view=image&amp;format=raw&amp;type=img&amp;id=5826&amp;option=com_joomgallery&amp;Itemid=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1668" y="1201846"/>
            <a:ext cx="39814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35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260649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Многие стихи Агнии </a:t>
            </a:r>
            <a:r>
              <a:rPr lang="ru-RU" sz="2400" b="1" dirty="0" err="1">
                <a:solidFill>
                  <a:prstClr val="black"/>
                </a:solidFill>
              </a:rPr>
              <a:t>Барто</a:t>
            </a:r>
            <a:r>
              <a:rPr lang="ru-RU" sz="2400" b="1" dirty="0">
                <a:solidFill>
                  <a:prstClr val="black"/>
                </a:solidFill>
              </a:rPr>
              <a:t> стали песнями. По её рассказам было снято несколько фильмов.</a:t>
            </a:r>
          </a:p>
        </p:txBody>
      </p:sp>
      <p:pic>
        <p:nvPicPr>
          <p:cNvPr id="9218" name="Picture 2" descr="http://cs625128.vk.me/v625128610/1e666/sG_j3RyysY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3594" y="667621"/>
            <a:ext cx="2794406" cy="383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megabook.ru/stream/mediapreview?Key=%D0%9F%D0%BE%D0%B4%D0%BA%D0%B8%D0%B4%D1%8B%D1%88%20(%D0%BF%D0%BE%D1%81%D1%82%D0%B5%D1%80)&amp;Width=654&amp;Height=6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2" y="1121767"/>
            <a:ext cx="3435420" cy="548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bestpic-on.com/photo/56a5e1829c5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1158" y="2276873"/>
            <a:ext cx="2641690" cy="375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21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daigest.com.ua/images/%D0%A4%D0%B8%D0%BB%D1%8C%D0%BC%D1%8B%20%D0%BF%D0%BE%20%D1%81%D1%86%D0%B5%D0%BD%D0%B0%D1%80%D0%B8%D1%8E%20%D0%91%D0%B0%D1%80%D1%82%D0%B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5" y="188640"/>
            <a:ext cx="8508437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5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fs00.infourok.ru/images/doc/178/204091/img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8331" y="332656"/>
            <a:ext cx="8532440" cy="639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img-fotki.yandex.ru/get/5818/19411616.13b/0_8926e_1a4ea973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1141" y="646719"/>
            <a:ext cx="8629631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audioskazki.net/wp-content/gallery/agnia_barto/barto_lubitel_rybalov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4194" y="5213464"/>
            <a:ext cx="2814694" cy="164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www.musical-sad.ru/_ld/5/7688799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56" y="188641"/>
            <a:ext cx="4082232" cy="454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88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riffmedia.ru/img/upload/250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7353" y="3324501"/>
            <a:ext cx="3322545" cy="332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igslide.ru/images/24/23984/960/img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6045" y="99392"/>
            <a:ext cx="4247456" cy="318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s628026.vk.me/v628026187/1979/SGfPoqv4Pj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624" y="3334351"/>
            <a:ext cx="2811871" cy="352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911-232.mik-v.com/img/editor/at7848606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4476" y="13643"/>
            <a:ext cx="4582732" cy="470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57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s://cs7050.vk.me/c623825/v623825404/2ee37/kc5IfMAsBk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144" y="836712"/>
            <a:ext cx="8889806" cy="571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61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1" y="332658"/>
            <a:ext cx="48313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Писатель – тонкая натура,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Чувствителен он очень!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Так пусть же в день этот прекрасный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Ни чем не будет озабочен!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Пусть муза каждый день приходит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На завтрак и на ужин,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И каждый пусть поймет писатель,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Насколько он нам нужен!</a:t>
            </a:r>
          </a:p>
          <a:p>
            <a:endParaRPr lang="ru-RU" sz="2400" b="1" dirty="0">
              <a:solidFill>
                <a:prstClr val="black"/>
              </a:solidFill>
            </a:endParaRPr>
          </a:p>
          <a:p>
            <a:r>
              <a:rPr lang="ru-RU" sz="2400" b="1" dirty="0">
                <a:solidFill>
                  <a:prstClr val="black"/>
                </a:solidFill>
              </a:rPr>
              <a:t>Ведь не было б без книг культуры,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И дети б горевали,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За каждый вклад в литературу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Медали б мы давали!</a:t>
            </a:r>
          </a:p>
        </p:txBody>
      </p:sp>
      <p:pic>
        <p:nvPicPr>
          <p:cNvPr id="12290" name="Picture 2" descr="http://im1.kommersant.ru/Issues.photo/CORP/2015/02/17/KMO_128025_02361_1_t210_1226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644" y="1147737"/>
            <a:ext cx="5642792" cy="392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00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158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Franklin Gothic Medium</vt:lpstr>
      <vt:lpstr>Wingdings 2</vt:lpstr>
      <vt:lpstr>Тема Office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Спасибо  за  внимание !</vt:lpstr>
    </vt:vector>
  </TitlesOfParts>
  <Company>Kraftway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</dc:creator>
  <cp:lastModifiedBy>Софья</cp:lastModifiedBy>
  <cp:revision>6</cp:revision>
  <dcterms:created xsi:type="dcterms:W3CDTF">2017-10-19T12:16:39Z</dcterms:created>
  <dcterms:modified xsi:type="dcterms:W3CDTF">2017-10-19T12:33:24Z</dcterms:modified>
</cp:coreProperties>
</file>