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36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8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09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86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2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0213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962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15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70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944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65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5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32549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16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90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34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655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42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12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07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81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28948-3C55-4E8E-B377-9F7F9EDC07A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E2938-54E7-4554-AC9B-05ADF0DBC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33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4844F5-FDFB-4079-AD2A-AA485CEBF7AA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19.10.2017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A40B48-4DBB-4F79-9293-45F9DA2777D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4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528" y="404664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Во время  войны Агния  </a:t>
            </a:r>
            <a:r>
              <a:rPr lang="ru-RU" sz="2400" b="1" dirty="0" err="1">
                <a:solidFill>
                  <a:prstClr val="black"/>
                </a:solidFill>
              </a:rPr>
              <a:t>Барто</a:t>
            </a:r>
            <a:r>
              <a:rPr lang="ru-RU" sz="2400" b="1" dirty="0">
                <a:solidFill>
                  <a:prstClr val="black"/>
                </a:solidFill>
              </a:rPr>
              <a:t> жила в городе Свердловске. Во время войны  </a:t>
            </a:r>
            <a:r>
              <a:rPr lang="ru-RU" sz="2400" b="1" dirty="0" err="1">
                <a:solidFill>
                  <a:prstClr val="black"/>
                </a:solidFill>
              </a:rPr>
              <a:t>Барто</a:t>
            </a:r>
            <a:r>
              <a:rPr lang="ru-RU" sz="2400" b="1" dirty="0">
                <a:solidFill>
                  <a:prstClr val="black"/>
                </a:solidFill>
              </a:rPr>
              <a:t> выезжала на фронт,  читала стихи солдатам, писала для газет,  выступала по радио и на заводах. На заводах тогда работали дети.</a:t>
            </a:r>
          </a:p>
        </p:txBody>
      </p:sp>
      <p:pic>
        <p:nvPicPr>
          <p:cNvPr id="1026" name="Picture 2" descr="http://fs00.infourok.ru/images/doc/267/272225/img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2005723"/>
            <a:ext cx="3987428" cy="299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wixstatic.com/media/81bb63_47ad2ebc43f04abf87699f92bed5ccb3.jpg_srz_919_855_85_22_0.50_1.20_0.00_jpg_srz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5944" y="2028747"/>
            <a:ext cx="3224964" cy="2999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-fotki.yandex.ru/get/2814/viktor3951.52/0_5334c_6c02c8c0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2696" y="2044851"/>
            <a:ext cx="4085305" cy="299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orum.motorka.org/download/file.php?id=7486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5218" y="2005722"/>
            <a:ext cx="7026283" cy="430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3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5520" y="188640"/>
            <a:ext cx="35283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Все жду я почты полевой.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От брата писем нет...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Алёша, если ты живой,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Пиши скорей ответ.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Алёша, бей их горячей,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Гони фашистов прочь,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И я готов не спать ночей,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Работать день и ночь.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418" y="3068960"/>
            <a:ext cx="478785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http://engschool18.ru/uploads/posts/2011-05/1305181074_rrrrr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7632" y="188641"/>
            <a:ext cx="3608588" cy="270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мп.рф/upload/iblock/18f/18f337a8c2c4c478a971a7de1a2fd37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486" y="3933056"/>
            <a:ext cx="3527213" cy="26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82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3512" y="332656"/>
            <a:ext cx="48965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               Дни войны.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Глаза девчонки семилетней,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Как два померкших огонька.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На детском личике заметней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Большая, тяжкая тоска.</a:t>
            </a:r>
          </a:p>
          <a:p>
            <a:endParaRPr lang="ru-RU" sz="2400" b="1" dirty="0">
              <a:solidFill>
                <a:prstClr val="black"/>
              </a:solidFill>
            </a:endParaRPr>
          </a:p>
          <a:p>
            <a:r>
              <a:rPr lang="ru-RU" sz="2400" b="1" dirty="0">
                <a:solidFill>
                  <a:prstClr val="black"/>
                </a:solidFill>
              </a:rPr>
              <a:t>Она молчит, о чём ни спросишь,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Пошутишь с ней – молчит в ответ.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Как будто ей не семь, не восемь,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А много, много горьких лет.</a:t>
            </a:r>
          </a:p>
        </p:txBody>
      </p:sp>
      <p:pic>
        <p:nvPicPr>
          <p:cNvPr id="6146" name="Picture 2" descr="http://www.dream-wallpaper.com/free-wallpaper/photography-wallpaper/childhood-poverty-1-wallpaper/1440x900/free-wallpaper-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7274" y="4681247"/>
            <a:ext cx="3413551" cy="213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ttp://s017.radikal.ru/i410/1302/2e/c0749432043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550521" y="4118309"/>
            <a:ext cx="2045891" cy="263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://im2.kommersant.ru/Issues.photo/CORP/2015/10/08/KMO_096855_09967_1_t210_2108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7273" y="175920"/>
            <a:ext cx="3476482" cy="45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://presentation14.ucoz.com/_ph/1/2239787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1919" y="4066549"/>
            <a:ext cx="2748166" cy="274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://dailymirror.info/uploads/posts/2013-01/1358985078_stesnitelnyy-rebeno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8359" y="2200509"/>
            <a:ext cx="3335572" cy="24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3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fs.nashaucheba.ru/tw_files2/urls_3/1215/d-1214599/img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4262" y="3573016"/>
            <a:ext cx="4071392" cy="305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47528" y="260648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После войны много детей потеряли своих родителей. Они жили в детских домах. Агния </a:t>
            </a:r>
            <a:r>
              <a:rPr lang="ru-RU" sz="2400" b="1" dirty="0" err="1">
                <a:solidFill>
                  <a:prstClr val="black"/>
                </a:solidFill>
              </a:rPr>
              <a:t>Барто</a:t>
            </a:r>
            <a:r>
              <a:rPr lang="ru-RU" sz="2400" b="1" dirty="0">
                <a:solidFill>
                  <a:prstClr val="black"/>
                </a:solidFill>
              </a:rPr>
              <a:t> вела радиопередачу «Найти человека». С её помощью около тысячи семей нашли своих потерянных родных.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9083" y="3548289"/>
            <a:ext cx="4797985" cy="3162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://editor.uamodna.com/assets/articles/image/vsg6ukfq/fullsiz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3" y="1556793"/>
            <a:ext cx="2650751" cy="188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s543103.vk.me/v543103704/23b5/QZfKhCg2Ov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672" y="1830309"/>
            <a:ext cx="3240360" cy="224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5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.ytimg.com/vi/h2WILlVT708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2" y="2024843"/>
            <a:ext cx="6120680" cy="459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512" y="188640"/>
            <a:ext cx="8809040" cy="1109808"/>
          </a:xfrm>
        </p:spPr>
        <p:txBody>
          <a:bodyPr/>
          <a:lstStyle/>
          <a:p>
            <a:r>
              <a:rPr lang="ru-RU" dirty="0" smtClean="0"/>
              <a:t>Найти человека.</a:t>
            </a:r>
            <a:endParaRPr lang="ru-RU" dirty="0"/>
          </a:p>
        </p:txBody>
      </p:sp>
      <p:pic>
        <p:nvPicPr>
          <p:cNvPr id="5124" name="Picture 4" descr="http://time56.info/userfiles/news/large/22061_bd3eebf32e04c907d6d9fc42f4213df5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041" y="67700"/>
            <a:ext cx="3617639" cy="271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zebrik.com.ua/image/data/barto%2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6120" y="4206913"/>
            <a:ext cx="3491880" cy="250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-fotki.yandex.ru/get/5407/nashenasledie2008.81/0_53a6e_e5d6f9e0_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7277" y="278092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14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33265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Агнию </a:t>
            </a:r>
            <a:r>
              <a:rPr lang="ru-RU" sz="2400" b="1" dirty="0" err="1">
                <a:solidFill>
                  <a:prstClr val="black"/>
                </a:solidFill>
              </a:rPr>
              <a:t>Барто</a:t>
            </a:r>
            <a:r>
              <a:rPr lang="ru-RU" sz="2400" b="1" dirty="0">
                <a:solidFill>
                  <a:prstClr val="black"/>
                </a:solidFill>
              </a:rPr>
              <a:t> часто можно было увидеть среди ребят. Она посещала школы, была на уроках, встречалась со своими читателями в детских библиотеках. Она оставила нам много замечательных стихов.</a:t>
            </a:r>
          </a:p>
        </p:txBody>
      </p:sp>
      <p:pic>
        <p:nvPicPr>
          <p:cNvPr id="4098" name="Picture 2" descr="http://upmonitor.ru/imgnews/http%253A%252F%252Fimage.newsru.com%252Fpict%252Fid%252Flarge%252F1672361_2014080612412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135" y="2664095"/>
            <a:ext cx="4943872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911-232.mik-v.com/img/editor/at7848606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4732" y="2591777"/>
            <a:ext cx="3753757" cy="385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8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nimal-store.ru/img/2015/050410/33189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404664"/>
            <a:ext cx="8379916" cy="628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66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g-fotki.yandex.ru/get/6000/121447594.70d/0_163b5f_820a7901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511" y="635536"/>
            <a:ext cx="4786454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://malishok.az/images/detailed/5/10131278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094" y="989877"/>
            <a:ext cx="4111866" cy="528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://animal-store.ru/img/2015/050200/53310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094" y="872716"/>
            <a:ext cx="4374992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22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204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Franklin Gothic Book</vt:lpstr>
      <vt:lpstr>Franklin Gothic Medium</vt:lpstr>
      <vt:lpstr>Wingdings 2</vt:lpstr>
      <vt:lpstr>Тема Office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Найти человека.</vt:lpstr>
      <vt:lpstr>Презентация PowerPoint</vt:lpstr>
      <vt:lpstr>Презентация PowerPoint</vt:lpstr>
      <vt:lpstr>Презентация PowerPoint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Софья</cp:lastModifiedBy>
  <cp:revision>3</cp:revision>
  <dcterms:created xsi:type="dcterms:W3CDTF">2017-10-19T12:21:46Z</dcterms:created>
  <dcterms:modified xsi:type="dcterms:W3CDTF">2017-10-19T12:29:09Z</dcterms:modified>
</cp:coreProperties>
</file>