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56" r:id="rId2"/>
    <p:sldId id="277" r:id="rId3"/>
    <p:sldId id="264" r:id="rId4"/>
    <p:sldId id="27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D09D727-6E99-4029-AA7F-FCD2C5A5DC6C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DA05FFA-2D61-493D-B334-69A3F12C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3398" y="404664"/>
            <a:ext cx="8043672" cy="28803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Чему мы научились»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(Подведение итогов) группа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«Непоседы»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786190"/>
            <a:ext cx="8458200" cy="1471626"/>
          </a:xfrm>
        </p:spPr>
        <p:txBody>
          <a:bodyPr>
            <a:noAutofit/>
          </a:bodyPr>
          <a:lstStyle/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группы : </a:t>
            </a:r>
          </a:p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Бондаренко Г.Н.</a:t>
            </a:r>
          </a:p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Сухорукова М.В.</a:t>
            </a:r>
          </a:p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Демидова М.В.</a:t>
            </a:r>
            <a:endParaRPr lang="ru-RU" sz="20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344" y="0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Вместе любим кушать мы!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704856" cy="55446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457200"/>
            <a:ext cx="8929718" cy="84124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е болеем никогда ,Моем руки мы всегда 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412776"/>
            <a:ext cx="3378097" cy="51845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1916832"/>
            <a:ext cx="5275262" cy="39604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Раз, Два, Три, Четыре, пять, соберу-ка я опять!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875" y="1600200"/>
            <a:ext cx="3948250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264</TotalTime>
  <Words>50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Техническая</vt:lpstr>
      <vt:lpstr>« Чему мы научились» (Подведение итогов) группа   «Непоседы»</vt:lpstr>
      <vt:lpstr>Вместе любим кушать мы!</vt:lpstr>
      <vt:lpstr>Не болеем никогда ,Моем руки мы всегда !</vt:lpstr>
      <vt:lpstr>Раз, Два, Три, Четыре, пять, соберу-ка я опять!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Подведение итогов группы   «Непоседы»</dc:title>
  <dc:creator>Марина</dc:creator>
  <cp:lastModifiedBy>User</cp:lastModifiedBy>
  <cp:revision>35</cp:revision>
  <dcterms:created xsi:type="dcterms:W3CDTF">2015-05-26T09:29:34Z</dcterms:created>
  <dcterms:modified xsi:type="dcterms:W3CDTF">2017-10-19T08:18:44Z</dcterms:modified>
</cp:coreProperties>
</file>