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4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ргаринка" initials="М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7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6388" autoAdjust="0"/>
  </p:normalViewPr>
  <p:slideViewPr>
    <p:cSldViewPr>
      <p:cViewPr varScale="1">
        <p:scale>
          <a:sx n="63" d="100"/>
          <a:sy n="63" d="100"/>
        </p:scale>
        <p:origin x="1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8-12T19:48:35.674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940519B-296C-46D1-B669-53767452F7A8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8C277D6-D73C-4E16-828D-FB28C6EA3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43F3E9-13F7-4476-828E-1F7C226F0DC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DEEB26-5EC8-4829-AC62-595FED282FD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B65387-9C43-4591-A1F5-23EF7E16CAF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E1B835-8143-4AA3-BB92-267CC345ED4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E63E6A-E6AE-4E4A-8832-89A251912CB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C67F6A-AFD4-4764-BC91-8752D0CB404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25C724-293E-4102-99E8-A2A7693CB11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5BE0C5-AC37-4262-A06A-77AA7A4B385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8E842F-19C6-4A27-B8EB-B6B41173A6E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82007F-51EC-4567-9148-84DF9AA3D55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2241D2-FB71-4C0C-9156-1C413EAB2CF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9BFDA-33E3-420E-B36B-86A8504FEDF2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74F94-4602-41D4-84CA-5E40367D4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65730-7202-401D-A180-CA0FF73EF200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9736D-616F-41AE-A455-08B6A48E8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10251-2F91-400F-93DC-886E85C04026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2B089-7C39-4184-92B0-C592B672D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6A321-7DB6-4D45-BAB4-8DA75D69CE78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5B049-BC9F-48F8-9904-F3D15A7AE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93E1B-DCB1-4115-9486-466D54DA8007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B3813-7AD2-44F2-917E-D2BAC3981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30B13-E760-4690-8C7A-87FBC82F9576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9B15C-9238-4A7A-9D18-96EA5F7C5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A633A-26AF-4093-8532-C1044372A615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0A366-B2AB-4BA1-B308-3328F7BBC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66B47-B809-4867-B00A-C45C93875E93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39C3B-631D-44F2-A6E6-C45F0A51E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DE72E-99F3-420E-BC8E-78222FCD5E40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778D-0C5F-4DD4-ADBA-337654FCF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26FD8-D2E0-4441-A842-153C99B56236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2270D-1644-45C8-A19A-EC0FF073C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5970-B571-4F6F-9648-E539A80BF58C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804A1-832D-402B-85A7-7EEAF18E3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213FD1-0A9E-4117-BD06-F73A08327103}" type="datetime1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© Горева Елизавета Евгеньевна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6DA01E-5F1A-4E96-864B-FE9F43073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dissolve/>
  </p:transition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5;&#1083;&#1080;&#1079;&#1072;&#1074;&#1077;&#1090;&#1072;\Desktop\&#1089;&#1086;&#1088;&#1086;&#1082;&#1072;,%20&#1087;&#1086;&#1076;&#1074;.&#1084;&#1080;&#1088;\&#1087;&#1086;&#1076;&#1074;&#1086;&#1076;&#1085;&#1099;&#1081;%20&#1084;&#1080;&#1088;\1%20&#1089;&#1083;&#1072;&#1081;&#1076;.mp3" TargetMode="External"/><Relationship Id="rId6" Type="http://schemas.openxmlformats.org/officeDocument/2006/relationships/comments" Target="../comments/commen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3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80;&#1079;&#1072;&#1074;&#1077;&#1090;&#1072;\Desktop\&#1089;&#1086;&#1088;&#1086;&#1082;&#1072;,%20&#1087;&#1086;&#1076;&#1074;.&#1084;&#1080;&#1088;\&#1087;&#1086;&#1076;&#1074;&#1086;&#1076;&#1085;&#1099;&#1081;%20&#1084;&#1080;&#1088;\10.mp3" TargetMode="External"/><Relationship Id="rId5" Type="http://schemas.openxmlformats.org/officeDocument/2006/relationships/image" Target="../media/image46.jpe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gif"/><Relationship Id="rId5" Type="http://schemas.openxmlformats.org/officeDocument/2006/relationships/image" Target="../media/image13.jpeg"/><Relationship Id="rId10" Type="http://schemas.openxmlformats.org/officeDocument/2006/relationships/image" Target="../media/image18.gif"/><Relationship Id="rId4" Type="http://schemas.openxmlformats.org/officeDocument/2006/relationships/image" Target="../media/image12.jpeg"/><Relationship Id="rId9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80;&#1079;&#1072;&#1074;&#1077;&#1090;&#1072;\Desktop\&#1089;&#1086;&#1088;&#1086;&#1082;&#1072;,%20&#1087;&#1086;&#1076;&#1074;.&#1084;&#1080;&#1088;\&#1087;&#1086;&#1076;&#1074;&#1086;&#1076;&#1085;&#1099;&#1081;%20&#1084;&#1080;&#1088;\5%20&#1089;&#1083;&#1072;&#1081;&#1076;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80;&#1079;&#1072;&#1074;&#1077;&#1090;&#1072;\Desktop\&#1089;&#1086;&#1088;&#1086;&#1082;&#1072;,%20&#1087;&#1086;&#1076;&#1074;.&#1084;&#1080;&#1088;\&#1087;&#1086;&#1076;&#1074;&#1086;&#1076;&#1085;&#1099;&#1081;%20&#1084;&#1080;&#1088;\3D-&#1079;&#1074;&#1091;&#1082;_-_&#1076;&#1077;&#1083;&#1100;&#1092;&#1080;&#1085;&#1099;.mp3" TargetMode="Externa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80;&#1079;&#1072;&#1074;&#1077;&#1090;&#1072;\Desktop\&#1089;&#1086;&#1088;&#1086;&#1082;&#1072;,%20&#1087;&#1086;&#1076;&#1074;.&#1084;&#1080;&#1088;\&#1087;&#1086;&#1076;&#1074;&#1086;&#1076;&#1085;&#1099;&#1081;%20&#1084;&#1080;&#1088;\8%20&#1089;&#1083;&#1072;&#1081;&#1076;.mp3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80;&#1079;&#1072;&#1074;&#1077;&#1090;&#1072;\Desktop\&#1089;&#1086;&#1088;&#1086;&#1082;&#1072;,%20&#1087;&#1086;&#1076;&#1074;.&#1084;&#1080;&#1088;\&#1087;&#1086;&#1076;&#1074;&#1086;&#1076;&#1085;&#1099;&#1081;%20&#1084;&#1080;&#1088;\8%20&#1089;&#1083;&#1072;&#1081;&#1076;.mp3" TargetMode="Externa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D:\Desktop\подвдный мир\745026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25" y="0"/>
            <a:ext cx="9217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1692275" y="857250"/>
            <a:ext cx="5616575" cy="1357313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Дидактическая игра:</a:t>
            </a: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1542901" y="2680921"/>
            <a:ext cx="598517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«Незваный гость»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7" name="1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231796" y="5449230"/>
            <a:ext cx="3896618" cy="1143759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Выполнила: Сорокина И.Е.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Воспитатель МБДОУ ДС КВ №39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44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4" descr="D:\Desktop\подвдный мир\Backgrounds_Blue_background_035513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 descr="D:\Desktop\подвдный мир\6BcmQ3OmPK9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61666" y="2263160"/>
            <a:ext cx="3313113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D:\Desktop\подвдный мир\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0"/>
            <a:ext cx="31686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11" descr="D:\Desktop\подвдный мир\coole_quall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29654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Box 17"/>
          <p:cNvSpPr txBox="1">
            <a:spLocks noChangeArrowheads="1"/>
          </p:cNvSpPr>
          <p:nvPr/>
        </p:nvSpPr>
        <p:spPr bwMode="auto">
          <a:xfrm>
            <a:off x="6332538" y="0"/>
            <a:ext cx="28114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Под водой </a:t>
            </a:r>
            <a:br>
              <a:rPr lang="ru-RU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В прозрачных блузах </a:t>
            </a:r>
            <a:br>
              <a:rPr lang="ru-RU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Важно плавают медузы. </a:t>
            </a:r>
            <a:br>
              <a:rPr lang="ru-RU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Не спеша, неторопливо, </a:t>
            </a:r>
            <a:br>
              <a:rPr lang="ru-RU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Чтобы выглядеть красиво. </a:t>
            </a:r>
            <a:br>
              <a:rPr lang="ru-RU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Вот какие модницы, </a:t>
            </a:r>
            <a:br>
              <a:rPr lang="ru-RU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ru-RU" b="1" dirty="0">
                <a:solidFill>
                  <a:srgbClr val="FFFF00"/>
                </a:solidFill>
                <a:latin typeface="Calibri" pitchFamily="34" charset="0"/>
              </a:rPr>
              <a:t>Модницы - </a:t>
            </a:r>
            <a:r>
              <a:rPr lang="ru-RU" b="1" dirty="0" err="1">
                <a:solidFill>
                  <a:srgbClr val="FFFF00"/>
                </a:solidFill>
                <a:latin typeface="Calibri" pitchFamily="34" charset="0"/>
              </a:rPr>
              <a:t>подводницы</a:t>
            </a:r>
            <a:endParaRPr lang="ru-RU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36871" name="Picture 6" descr="D:\Desktop\подвдный мир\66056885_0_20d4_e17425d3_X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276475"/>
            <a:ext cx="2843212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20"/>
            <a:ext cx="3322320" cy="2375168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1111E-6 L 0.01128 -0.372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" y="-1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D:\Desktop\подвдный мир\0.5598489905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95536" y="980728"/>
            <a:ext cx="8352928" cy="5740747"/>
          </a:xfrm>
        </p:spPr>
        <p:txBody>
          <a:bodyPr/>
          <a:lstStyle/>
          <a:p>
            <a:pPr>
              <a:defRPr/>
            </a:pPr>
            <a:r>
              <a:rPr lang="ru-RU" sz="9600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9600" dirty="0">
              <a:solidFill>
                <a:srgbClr val="0017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4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9" descr="D:\Desktop\подвдный мир\Backgrounds_Blue_background_035513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2700338" y="2420938"/>
            <a:ext cx="3527425" cy="2808287"/>
          </a:xfrm>
        </p:spPr>
        <p:txBody>
          <a:bodyPr/>
          <a:lstStyle/>
          <a:p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дне морском звезда лежит,</a:t>
            </a:r>
            <a:b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двигаясь – наверно, спит.</a:t>
            </a:r>
            <a:b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Пять ручек у звезды той есть –</a:t>
            </a:r>
            <a:b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Звезда руками может есть.</a:t>
            </a:r>
            <a:b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для неё рачок, креветка –</a:t>
            </a:r>
            <a:b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будто для ребят конфетка!</a:t>
            </a:r>
          </a:p>
          <a:p>
            <a:endParaRPr lang="ru-RU" dirty="0" smtClean="0"/>
          </a:p>
        </p:txBody>
      </p:sp>
      <p:pic>
        <p:nvPicPr>
          <p:cNvPr id="16387" name="Picture 5" descr="D:\Desktop\подвдный мир\Asteroidea_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0"/>
            <a:ext cx="3113087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D:\Desktop\подвдный мир\Asteroidea_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78050"/>
            <a:ext cx="30591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D:\Desktop\подвдный мир\Asteroidea_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4652963"/>
            <a:ext cx="3097212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D:\Desktop\подвдный мир\Asteroidea_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7275" y="2205038"/>
            <a:ext cx="3006725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" descr="D:\Desktop\анимация\0_a78a8_23349778_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941888"/>
            <a:ext cx="19510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3" descr="D:\Desktop\анимация\0_a78e9_efa7b1b_L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76250"/>
            <a:ext cx="165735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5" descr="D:\Desktop\анимация\0_a78a9_aa93eb3b_L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172878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6" descr="D:\Desktop\анимация\0_a78ac_e6f379be_L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5084763"/>
            <a:ext cx="187325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D:\Desktop\подвдный мир\Backgrounds_Blue_background_035513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D:\Desktop\подвдный мир\morskaya-zvezda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0"/>
            <a:ext cx="33480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67929" y="4508500"/>
            <a:ext cx="3132666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D:\Desktop\подвдный мир\Asteroidea_2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194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D:\Desktop\подвдный мир\Asteroidea_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32766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 descr="D:\Desktop\подвдный мир\Asteroidea_33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6238" y="2276475"/>
            <a:ext cx="3429000" cy="2495550"/>
          </a:xfrm>
        </p:spPr>
      </p:pic>
      <p:pic>
        <p:nvPicPr>
          <p:cNvPr id="18440" name="Picture 3" descr="D:\Desktop\анимация\1511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9750" y="2781300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5" descr="D:\Desktop\анимация\15110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48488" y="3500438"/>
            <a:ext cx="1295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8" descr="D:\Desktop\анимация\fisch2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35375" y="836613"/>
            <a:ext cx="1728788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9" descr="D:\Desktop\анимация\fsh1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24300" y="5445125"/>
            <a:ext cx="1223963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L 0.00191 0.364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D:\Desktop\подвдный мир\Backgrounds_Blue_background_035513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0"/>
            <a:ext cx="8636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6" descr="D:\Desktop\подвдный мир\22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43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5580112" y="0"/>
            <a:ext cx="3168601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Обхватив хвостом травинку,</a:t>
            </a:r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 край, за серединку,</a:t>
            </a:r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коралловый пенек,</a:t>
            </a:r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Хочет сесть в воде конек,</a:t>
            </a:r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не получается:</a:t>
            </a:r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в воде качается.</a:t>
            </a:r>
            <a:endParaRPr lang="ru-RU" sz="1000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0484" name="Picture 9" descr="D:\Desktop\подвдный мир\hq-wallpapers_ru_underwaterworld_10767_1920x10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989138"/>
            <a:ext cx="37084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D:\Desktop\подвдный мир\90589627_large_300858_e648cfe644e0df2c06886abd014c6f1e_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535488"/>
            <a:ext cx="3708400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750" y="1285875"/>
            <a:ext cx="2736850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22530" name="Picture 3" descr="D:\Desktop\подвдный мир\020841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36950"/>
            <a:ext cx="4427538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0" descr="D:\Desktop\подвдный мир\iStock_000002859859Small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9663" y="0"/>
            <a:ext cx="295433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D:\Desktop\подвдный мир\100211443_large_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250" y="3500438"/>
            <a:ext cx="4730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D:\Desktop\подвдный мир\450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5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33818"/>
            <a:ext cx="2913063" cy="350043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1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-0.00086 -0.515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D:\Desktop\подвдный мир\Backgrounds_Blue_background_035513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3" descr="D:\Desktop\подвдный мир\1282906064_1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638" y="0"/>
            <a:ext cx="9164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13"/>
          <p:cNvSpPr txBox="1">
            <a:spLocks noChangeArrowheads="1"/>
          </p:cNvSpPr>
          <p:nvPr/>
        </p:nvSpPr>
        <p:spPr bwMode="auto">
          <a:xfrm>
            <a:off x="2195513" y="4652963"/>
            <a:ext cx="4752751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О дельфинах  всем известно — </a:t>
            </a:r>
            <a:br>
              <a:rPr lang="ru-RU" b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Нет животных интересней: </a:t>
            </a:r>
            <a:br>
              <a:rPr lang="ru-RU" b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Острый ум, движенья ловки </a:t>
            </a:r>
            <a:br>
              <a:rPr lang="ru-RU" b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И легки для дрессировки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Desktop\подвдный мир\1227192694_delfini_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63963"/>
            <a:ext cx="4859338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 descr="D:\Desktop\подвдный мир\1282906085_1-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1648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 descr="D:\Desktop\подвдный мир\1282905985_1-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933825"/>
            <a:ext cx="428466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3D-звук_-_дельфи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337" y="33337"/>
            <a:ext cx="4260401" cy="407035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8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0.0033 -0.599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2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D:\Desktop\подвдный мир\skat_7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7"/>
          <p:cNvSpPr>
            <a:spLocks noChangeArrowheads="1"/>
          </p:cNvSpPr>
          <p:nvPr/>
        </p:nvSpPr>
        <p:spPr bwMode="auto">
          <a:xfrm>
            <a:off x="539750" y="5253038"/>
            <a:ext cx="3816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море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ската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называют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Его Величеством.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Ну, а тех, кто забывает,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Бьет он электричеством</a:t>
            </a:r>
            <a:endParaRPr lang="ru-RU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8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8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D:\Desktop\подвдный мир\skat_1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4076700"/>
            <a:ext cx="442753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D:\Desktop\подвдный мир\7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29075"/>
            <a:ext cx="91440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8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1" y="4057650"/>
            <a:ext cx="4682920" cy="280035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8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00261 0.449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693</TotalTime>
  <Words>47</Words>
  <Application>Microsoft Office PowerPoint</Application>
  <PresentationFormat>Экран (4:3)</PresentationFormat>
  <Paragraphs>22</Paragraphs>
  <Slides>11</Slides>
  <Notes>11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Дидактическая игра: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Подводный мир</dc:title>
  <dc:creator>Маргоша</dc:creator>
  <cp:lastModifiedBy>user</cp:lastModifiedBy>
  <cp:revision>90</cp:revision>
  <dcterms:created xsi:type="dcterms:W3CDTF">2014-08-09T10:40:09Z</dcterms:created>
  <dcterms:modified xsi:type="dcterms:W3CDTF">2017-10-19T10:16:10Z</dcterms:modified>
</cp:coreProperties>
</file>