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3" r:id="rId6"/>
    <p:sldId id="262" r:id="rId7"/>
    <p:sldId id="266" r:id="rId8"/>
    <p:sldId id="268" r:id="rId9"/>
    <p:sldId id="267" r:id="rId10"/>
    <p:sldId id="271" r:id="rId11"/>
    <p:sldId id="272" r:id="rId12"/>
    <p:sldId id="273" r:id="rId13"/>
    <p:sldId id="274" r:id="rId14"/>
    <p:sldId id="275" r:id="rId15"/>
    <p:sldId id="278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0879">
            <a:off x="380078" y="3687946"/>
            <a:ext cx="3458370" cy="2421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6474">
            <a:off x="4555952" y="3500704"/>
            <a:ext cx="4351994" cy="275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7772400" cy="1296144"/>
          </a:xfrm>
        </p:spPr>
        <p:txBody>
          <a:bodyPr>
            <a:noAutofit/>
          </a:bodyPr>
          <a:lstStyle/>
          <a:p>
            <a:r>
              <a:rPr lang="ru-RU" b="1" dirty="0" smtClean="0"/>
              <a:t>Экологический проект</a:t>
            </a:r>
            <a:br>
              <a:rPr lang="ru-RU" b="1" dirty="0" smtClean="0"/>
            </a:br>
            <a:r>
              <a:rPr lang="ru-RU" b="1" dirty="0" smtClean="0"/>
              <a:t>в младшей группе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8280920" cy="417646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ИСТОРИЯ МАЛЕНЬКОЙ 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ФАСОЛЬКИ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551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2 </a:t>
            </a:r>
            <a:r>
              <a:rPr lang="ru-RU" b="1" dirty="0"/>
              <a:t>шаг – </a:t>
            </a:r>
            <a:r>
              <a:rPr lang="ru-RU" b="1" dirty="0" smtClean="0"/>
              <a:t>Наблюдали прорастание фасоли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Объект 3" descr="http://www.glav-dacha.ru/wp-content/uploads/2015/11/Prorashhivanie-semyan-fasoli-pered-posadkoy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352928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750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3"/>
            <a:ext cx="8134672" cy="1152128"/>
          </a:xfrm>
        </p:spPr>
        <p:txBody>
          <a:bodyPr/>
          <a:lstStyle/>
          <a:p>
            <a:pPr algn="l"/>
            <a:r>
              <a:rPr lang="ru-RU" b="1" dirty="0" smtClean="0"/>
              <a:t>3 </a:t>
            </a:r>
            <a:r>
              <a:rPr lang="ru-RU" b="1" dirty="0"/>
              <a:t>шаг – </a:t>
            </a:r>
            <a:r>
              <a:rPr lang="ru-RU" b="1" dirty="0" smtClean="0"/>
              <a:t>Посадили в землю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980728"/>
            <a:ext cx="576063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" y="3743906"/>
            <a:ext cx="4146099" cy="3109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30" y="3761977"/>
            <a:ext cx="4165074" cy="3123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311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4 </a:t>
            </a:r>
            <a:r>
              <a:rPr lang="ru-RU" b="1" dirty="0"/>
              <a:t>шаг – </a:t>
            </a:r>
            <a:r>
              <a:rPr lang="ru-RU" b="1" dirty="0" smtClean="0"/>
              <a:t>Поливали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192688" cy="4644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6919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5 </a:t>
            </a:r>
            <a:r>
              <a:rPr lang="ru-RU" b="1" dirty="0"/>
              <a:t>шаг – </a:t>
            </a:r>
            <a:r>
              <a:rPr lang="ru-RU" b="1" dirty="0" smtClean="0"/>
              <a:t>Ухаживали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628800"/>
            <a:ext cx="7737786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1900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Наш Результат</a:t>
            </a:r>
            <a:endParaRPr lang="ru-RU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59"/>
            <a:ext cx="8039689" cy="558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3140968"/>
            <a:ext cx="2304255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3680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nteriorphoto.ru/photo/29/29eadec74d23a0b3eea004af21a92c28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4077072"/>
            <a:ext cx="4427984" cy="27809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4" name="Рисунок 3" descr="http://photoudom.ru/photo/bb/bb45cc31c9b2eae6d457efa04f6bf57c.jpg"/>
          <p:cNvPicPr/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501015"/>
            <a:ext cx="4943917" cy="63569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Поделки из фасоли сделанные детьми с родителями дома</a:t>
            </a:r>
            <a:endParaRPr lang="ru-RU" b="1" dirty="0"/>
          </a:p>
        </p:txBody>
      </p:sp>
      <p:pic>
        <p:nvPicPr>
          <p:cNvPr id="3" name="Рисунок 2" descr="http://www.detskiepodelki.ru/images/001/176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412776"/>
            <a:ext cx="4211960" cy="26642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43230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40768"/>
            <a:ext cx="9144000" cy="2808312"/>
          </a:xfrm>
        </p:spPr>
        <p:txBody>
          <a:bodyPr>
            <a:normAutofit/>
          </a:bodyPr>
          <a:lstStyle/>
          <a:p>
            <a:r>
              <a:rPr lang="ru-RU" b="1" dirty="0" smtClean="0"/>
              <a:t>СПАСИБО</a:t>
            </a:r>
            <a:br>
              <a:rPr lang="ru-RU" b="1" dirty="0" smtClean="0"/>
            </a:br>
            <a:r>
              <a:rPr lang="ru-RU" b="1" dirty="0" smtClean="0"/>
              <a:t>ЗА</a:t>
            </a:r>
            <a:br>
              <a:rPr lang="ru-RU" b="1" dirty="0" smtClean="0"/>
            </a:br>
            <a:r>
              <a:rPr lang="ru-RU" b="1" dirty="0" smtClean="0"/>
              <a:t>ВНИМАНИЕ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10880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" y="1628800"/>
            <a:ext cx="821925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ГБОУ ШКОЛА 2000</a:t>
            </a:r>
            <a:br>
              <a:rPr lang="ru-RU" dirty="0"/>
            </a:br>
            <a:r>
              <a:rPr lang="ru-RU" dirty="0"/>
              <a:t>ЗДАНИЕ №</a:t>
            </a:r>
            <a:r>
              <a:rPr lang="ru-RU" dirty="0" smtClean="0"/>
              <a:t>8</a:t>
            </a:r>
            <a:br>
              <a:rPr lang="ru-RU" dirty="0" smtClean="0"/>
            </a:br>
            <a:r>
              <a:rPr lang="ru-RU" dirty="0" smtClean="0"/>
              <a:t>младшая группа №1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1960" y="5468036"/>
            <a:ext cx="4752528" cy="1368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Подготовили:</a:t>
            </a:r>
          </a:p>
          <a:p>
            <a:pPr marL="0" indent="0">
              <a:buNone/>
            </a:pPr>
            <a:r>
              <a:rPr lang="ru-RU" dirty="0" smtClean="0"/>
              <a:t>Брасова </a:t>
            </a:r>
            <a:r>
              <a:rPr lang="ru-RU" dirty="0" smtClean="0"/>
              <a:t>Галина Викторовна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825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900" b="1" dirty="0" smtClean="0"/>
              <a:t>Вид </a:t>
            </a:r>
            <a:r>
              <a:rPr lang="ru-RU" sz="4900" b="1" dirty="0"/>
              <a:t>проекта</a:t>
            </a:r>
            <a:r>
              <a:rPr lang="ru-RU" sz="4900" b="1" dirty="0" smtClean="0"/>
              <a:t>:</a:t>
            </a:r>
            <a:br>
              <a:rPr lang="ru-RU" sz="49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dirty="0" smtClean="0"/>
              <a:t> </a:t>
            </a:r>
            <a:r>
              <a:rPr lang="ru-RU" sz="4000" dirty="0" err="1" smtClean="0"/>
              <a:t>Исследовательско</a:t>
            </a:r>
            <a:r>
              <a:rPr lang="ru-RU" sz="4000" dirty="0" smtClean="0"/>
              <a:t>-познавательный </a:t>
            </a:r>
            <a:r>
              <a:rPr lang="ru-RU" sz="4000" dirty="0"/>
              <a:t>проект для детей младшей группы.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284984"/>
            <a:ext cx="7920880" cy="302433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Участники </a:t>
            </a:r>
            <a:r>
              <a:rPr lang="ru-RU" sz="4400" b="1" dirty="0">
                <a:solidFill>
                  <a:schemeClr val="tx1"/>
                </a:solidFill>
              </a:rPr>
              <a:t>исследовательской деятельности: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Дети </a:t>
            </a:r>
            <a:r>
              <a:rPr lang="ru-RU" dirty="0">
                <a:solidFill>
                  <a:schemeClr val="tx1"/>
                </a:solidFill>
              </a:rPr>
              <a:t>младшей группы, </a:t>
            </a:r>
            <a:r>
              <a:rPr lang="ru-RU" dirty="0" smtClean="0">
                <a:solidFill>
                  <a:schemeClr val="tx1"/>
                </a:solidFill>
              </a:rPr>
              <a:t>воспитатели, </a:t>
            </a:r>
            <a:r>
              <a:rPr lang="ru-RU" dirty="0">
                <a:solidFill>
                  <a:schemeClr val="tx1"/>
                </a:solidFill>
              </a:rPr>
              <a:t>родители воспитанников.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739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ПРОЕКТА: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Развитие </a:t>
            </a:r>
            <a:r>
              <a:rPr lang="ru-RU" sz="2800" dirty="0"/>
              <a:t>познавательного опыта и практических навыков детей в исследовательской деятельности. 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12320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s.myshared.ru/6/565397/slide_2.jp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9596"/>
          <a:stretch/>
        </p:blipFill>
        <p:spPr bwMode="auto">
          <a:xfrm>
            <a:off x="-2" y="-99392"/>
            <a:ext cx="9143999" cy="6957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4576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7772400" cy="5373216"/>
          </a:xfrm>
        </p:spPr>
        <p:txBody>
          <a:bodyPr>
            <a:noAutofit/>
          </a:bodyPr>
          <a:lstStyle/>
          <a:p>
            <a:r>
              <a:rPr lang="ru-RU" sz="2200" b="0" dirty="0" smtClean="0"/>
              <a:t>Данная </a:t>
            </a:r>
            <a:r>
              <a:rPr lang="ru-RU" sz="2200" b="0" dirty="0"/>
              <a:t>работа направлена на развитие поисково-познавательной деятельности детей, которая дает ребенку возможность экспериментировать, синтезировать полученные знания, развивать познавательную и творческую активность, самостоятельность. </a:t>
            </a:r>
            <a:br>
              <a:rPr lang="ru-RU" sz="2200" b="0" dirty="0"/>
            </a:br>
            <a:r>
              <a:rPr lang="ru-RU" sz="2200" b="0" dirty="0"/>
              <a:t>У детей в силу их возраста, бедный объем знаний в области естественно - научных представлений, и они затрудняются в установлении взаимосвязи в живой и неживой природе. Решением проблемы, может стать </a:t>
            </a:r>
            <a:r>
              <a:rPr lang="ru-RU" sz="2200" b="0" dirty="0" err="1"/>
              <a:t>исследовательско</a:t>
            </a:r>
            <a:r>
              <a:rPr lang="ru-RU" sz="2200" b="0" dirty="0"/>
              <a:t> - познавательный проект, суть которого – показать на практике как прорастают бобовые, как за растениями ухаживать, и дать знания о том что нужно растению, для того что бы оно благополучно развивалось</a:t>
            </a:r>
            <a:r>
              <a:rPr lang="ru-RU" sz="2000" b="0" dirty="0"/>
              <a:t>. </a:t>
            </a:r>
            <a:br>
              <a:rPr lang="ru-RU" sz="2000" b="0" dirty="0"/>
            </a:br>
            <a:r>
              <a:rPr lang="ru-RU" sz="2000" b="0" dirty="0"/>
              <a:t/>
            </a:r>
            <a:br>
              <a:rPr lang="ru-RU" sz="2000" b="0" dirty="0"/>
            </a:br>
            <a:endParaRPr lang="ru-RU" sz="20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"/>
            <a:ext cx="7772400" cy="177281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5700" b="1" cap="all" dirty="0">
                <a:solidFill>
                  <a:prstClr val="black"/>
                </a:solidFill>
                <a:ea typeface="+mj-ea"/>
                <a:cs typeface="+mj-cs"/>
              </a:rPr>
              <a:t>Актуальность исследовательской деятельности: </a:t>
            </a:r>
            <a:br>
              <a:rPr lang="ru-RU" sz="5700" b="1" cap="all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1925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Мы с ребятами стали рассматривать их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3424"/>
            <a:ext cx="442798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73424"/>
            <a:ext cx="4719124" cy="5182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4825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Узнали строение фасоли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7" y="1507078"/>
            <a:ext cx="9144000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4967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 решили вырастить сами фасоль: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12474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1 шаг – Замочили семена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" y="2592288"/>
            <a:ext cx="4572000" cy="42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92288"/>
            <a:ext cx="4464496" cy="42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010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122</Words>
  <Application>Microsoft Office PowerPoint</Application>
  <PresentationFormat>Экран (4:3)</PresentationFormat>
  <Paragraphs>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Экологический проект в младшей группе</vt:lpstr>
      <vt:lpstr>ГБОУ ШКОЛА 2000 ЗДАНИЕ №8 младшая группа №1</vt:lpstr>
      <vt:lpstr> Вид проекта:   Исследовательско-познавательный проект для детей младшей группы.  </vt:lpstr>
      <vt:lpstr>ЦЕЛЬ ПРОЕКТА:</vt:lpstr>
      <vt:lpstr>Слайд 5</vt:lpstr>
      <vt:lpstr>Данная работа направлена на развитие поисково-познавательной деятельности детей, которая дает ребенку возможность экспериментировать, синтезировать полученные знания, развивать познавательную и творческую активность, самостоятельность.  У детей в силу их возраста, бедный объем знаний в области естественно - научных представлений, и они затрудняются в установлении взаимосвязи в живой и неживой природе. Решением проблемы, может стать исследовательско - познавательный проект, суть которого – показать на практике как прорастают бобовые, как за растениями ухаживать, и дать знания о том что нужно растению, для того что бы оно благополучно развивалось.   </vt:lpstr>
      <vt:lpstr>Мы с ребятами стали рассматривать их</vt:lpstr>
      <vt:lpstr>Узнали строение фасоли</vt:lpstr>
      <vt:lpstr>И решили вырастить сами фасоль:  </vt:lpstr>
      <vt:lpstr>2 шаг – Наблюдали прорастание фасоли </vt:lpstr>
      <vt:lpstr>3 шаг – Посадили в землю</vt:lpstr>
      <vt:lpstr>4 шаг – Поливали</vt:lpstr>
      <vt:lpstr>5 шаг – Ухаживали</vt:lpstr>
      <vt:lpstr>Наш Результат</vt:lpstr>
      <vt:lpstr>Поделки из фасоли сделанные детьми с родителями дома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ШКОЛА 2000 ЗДАНИЕ №8</dc:title>
  <dc:creator>ISkra</dc:creator>
  <cp:lastModifiedBy>ISkra</cp:lastModifiedBy>
  <cp:revision>24</cp:revision>
  <dcterms:modified xsi:type="dcterms:W3CDTF">2017-10-19T03:12:01Z</dcterms:modified>
</cp:coreProperties>
</file>