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565F2-F727-4DE6-B98E-382DA8E6B066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A38F-CB1E-41D0-8B30-EC15A2CCD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http://s002.radikal.ru/i199/1403/e4/2fb6de93bf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1484784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ФИЗИКА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СВАРОЧНЫХ ПРОЦЕССОВ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варка_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варка_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372533" cy="7029400"/>
          </a:xfrm>
        </p:spPr>
      </p:pic>
    </p:spTree>
  </p:cSld>
  <p:clrMapOvr>
    <a:masterClrMapping/>
  </p:clrMapOvr>
  <p:transition>
    <p:diamond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сварка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сварка_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арка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amond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б</cp:lastModifiedBy>
  <cp:revision>3</cp:revision>
  <dcterms:created xsi:type="dcterms:W3CDTF">2017-03-05T16:58:35Z</dcterms:created>
  <dcterms:modified xsi:type="dcterms:W3CDTF">2017-03-06T04:16:57Z</dcterms:modified>
</cp:coreProperties>
</file>