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58" r:id="rId3"/>
    <p:sldId id="256" r:id="rId4"/>
    <p:sldId id="264" r:id="rId5"/>
    <p:sldId id="278" r:id="rId6"/>
    <p:sldId id="280" r:id="rId7"/>
    <p:sldId id="281" r:id="rId8"/>
    <p:sldId id="262" r:id="rId9"/>
    <p:sldId id="279" r:id="rId10"/>
    <p:sldId id="270" r:id="rId11"/>
    <p:sldId id="271" r:id="rId12"/>
    <p:sldId id="272" r:id="rId13"/>
    <p:sldId id="274" r:id="rId14"/>
    <p:sldId id="268" r:id="rId15"/>
    <p:sldId id="283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50" autoAdjust="0"/>
    <p:restoredTop sz="94569" autoAdjust="0"/>
  </p:normalViewPr>
  <p:slideViewPr>
    <p:cSldViewPr>
      <p:cViewPr>
        <p:scale>
          <a:sx n="53" d="100"/>
          <a:sy n="53" d="100"/>
        </p:scale>
        <p:origin x="-1818" y="-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836712"/>
            <a:ext cx="7772400" cy="1152127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МИНИСТЕРСТВО СОЦИАЛЬНОГО РАЗВИТИЯ МОСКОВСКОЙ ОБЛАСТИ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ГБСУСО МО «Дмитровский детский дом-интернат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для детей с физическими недостатками»</a:t>
            </a:r>
            <a:br>
              <a:rPr lang="ru-RU" sz="2400" dirty="0">
                <a:solidFill>
                  <a:srgbClr val="FF0000"/>
                </a:solidFill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88840"/>
            <a:ext cx="7592888" cy="4608512"/>
          </a:xfrm>
        </p:spPr>
        <p:txBody>
          <a:bodyPr>
            <a:normAutofit fontScale="85000" lnSpcReduction="20000"/>
          </a:bodyPr>
          <a:lstStyle/>
          <a:p>
            <a:endParaRPr lang="ru-RU" dirty="0" smtClean="0">
              <a:solidFill>
                <a:srgbClr val="FF0000"/>
              </a:solidFill>
            </a:endParaRPr>
          </a:p>
          <a:p>
            <a:r>
              <a:rPr lang="ru-RU" sz="3600" b="1" i="1" dirty="0" smtClean="0">
                <a:solidFill>
                  <a:srgbClr val="FF0000"/>
                </a:solidFill>
              </a:rPr>
              <a:t>Открытый урок на тему  «Фразеологизмы»</a:t>
            </a:r>
          </a:p>
          <a:p>
            <a:r>
              <a:rPr lang="ru-RU" sz="3600" b="1" i="1" dirty="0" smtClean="0">
                <a:solidFill>
                  <a:srgbClr val="FF0000"/>
                </a:solidFill>
              </a:rPr>
              <a:t>6 </a:t>
            </a:r>
            <a:r>
              <a:rPr lang="ru-RU" sz="3600" b="1" i="1" dirty="0" smtClean="0">
                <a:solidFill>
                  <a:srgbClr val="FF0000"/>
                </a:solidFill>
              </a:rPr>
              <a:t>класс</a:t>
            </a:r>
          </a:p>
          <a:p>
            <a:r>
              <a:rPr lang="ru-RU" sz="3600" b="1" i="1" dirty="0" smtClean="0">
                <a:solidFill>
                  <a:srgbClr val="FF0000"/>
                </a:solidFill>
              </a:rPr>
              <a:t>Урок- путешествие</a:t>
            </a:r>
            <a:endParaRPr lang="ru-RU" sz="3600" b="1" i="1" dirty="0" smtClean="0">
              <a:solidFill>
                <a:srgbClr val="FF0000"/>
              </a:solidFill>
            </a:endParaRPr>
          </a:p>
          <a:p>
            <a:pPr algn="r"/>
            <a:endParaRPr lang="ru-RU" sz="2800" dirty="0" smtClean="0">
              <a:solidFill>
                <a:srgbClr val="FF0000"/>
              </a:solidFill>
            </a:endParaRPr>
          </a:p>
          <a:p>
            <a:pPr algn="r"/>
            <a:endParaRPr lang="ru-RU" sz="2800" dirty="0">
              <a:solidFill>
                <a:srgbClr val="FF0000"/>
              </a:solidFill>
            </a:endParaRPr>
          </a:p>
          <a:p>
            <a:pPr algn="r"/>
            <a:r>
              <a:rPr lang="ru-RU" sz="2800" dirty="0" smtClean="0">
                <a:solidFill>
                  <a:srgbClr val="FF0000"/>
                </a:solidFill>
              </a:rPr>
              <a:t>Подготовила  учитель</a:t>
            </a:r>
          </a:p>
          <a:p>
            <a:pPr algn="r"/>
            <a:r>
              <a:rPr lang="ru-RU" sz="2800" dirty="0">
                <a:solidFill>
                  <a:srgbClr val="FF0000"/>
                </a:solidFill>
              </a:rPr>
              <a:t>р</a:t>
            </a:r>
            <a:r>
              <a:rPr lang="ru-RU" sz="2800" dirty="0" smtClean="0">
                <a:solidFill>
                  <a:srgbClr val="FF0000"/>
                </a:solidFill>
              </a:rPr>
              <a:t>усского языка </a:t>
            </a:r>
          </a:p>
          <a:p>
            <a:pPr algn="r"/>
            <a:r>
              <a:rPr lang="ru-RU" sz="2800" dirty="0" smtClean="0">
                <a:solidFill>
                  <a:srgbClr val="FF0000"/>
                </a:solidFill>
              </a:rPr>
              <a:t>и литературы</a:t>
            </a:r>
          </a:p>
          <a:p>
            <a:pPr algn="r"/>
            <a:r>
              <a:rPr lang="ru-RU" sz="2800" dirty="0" smtClean="0">
                <a:solidFill>
                  <a:srgbClr val="FF0000"/>
                </a:solidFill>
              </a:rPr>
              <a:t>Смирнова Т.Е.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420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32452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52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12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4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88640"/>
            <a:ext cx="6120680" cy="6453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90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34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21423" y="866600"/>
            <a:ext cx="7056784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i="1" dirty="0">
                <a:solidFill>
                  <a:srgbClr val="FF0000"/>
                </a:solidFill>
              </a:rPr>
              <a:t>Глеб у доски </a:t>
            </a:r>
            <a:r>
              <a:rPr lang="ru-RU" sz="4400" b="1" dirty="0">
                <a:solidFill>
                  <a:srgbClr val="FF0000"/>
                </a:solidFill>
              </a:rPr>
              <a:t>повесил нос.</a:t>
            </a:r>
          </a:p>
          <a:p>
            <a:r>
              <a:rPr lang="ru-RU" sz="4400" i="1" dirty="0">
                <a:solidFill>
                  <a:srgbClr val="FF0000"/>
                </a:solidFill>
              </a:rPr>
              <a:t>Краснеет </a:t>
            </a:r>
            <a:r>
              <a:rPr lang="ru-RU" sz="4400" b="1" dirty="0">
                <a:solidFill>
                  <a:srgbClr val="FF0000"/>
                </a:solidFill>
              </a:rPr>
              <a:t>до корней волос</a:t>
            </a:r>
            <a:r>
              <a:rPr lang="ru-RU" sz="4400" i="1" dirty="0">
                <a:solidFill>
                  <a:srgbClr val="FF0000"/>
                </a:solidFill>
              </a:rPr>
              <a:t>.</a:t>
            </a:r>
            <a:endParaRPr lang="ru-RU" sz="4400" dirty="0">
              <a:solidFill>
                <a:srgbClr val="FF0000"/>
              </a:solidFill>
            </a:endParaRPr>
          </a:p>
          <a:p>
            <a:r>
              <a:rPr lang="ru-RU" sz="4400" i="1" dirty="0">
                <a:solidFill>
                  <a:srgbClr val="FF0000"/>
                </a:solidFill>
              </a:rPr>
              <a:t>Он в этот час, как говорится,</a:t>
            </a:r>
            <a:endParaRPr lang="ru-RU" sz="4400" dirty="0">
              <a:solidFill>
                <a:srgbClr val="FF0000"/>
              </a:solidFill>
            </a:endParaRPr>
          </a:p>
          <a:p>
            <a:r>
              <a:rPr lang="ru-RU" sz="4400" i="1" dirty="0">
                <a:solidFill>
                  <a:srgbClr val="FF0000"/>
                </a:solidFill>
              </a:rPr>
              <a:t>Готов </a:t>
            </a:r>
            <a:r>
              <a:rPr lang="ru-RU" sz="4400" b="1" dirty="0">
                <a:solidFill>
                  <a:srgbClr val="FF0000"/>
                </a:solidFill>
              </a:rPr>
              <a:t>сквозь землю провалиться</a:t>
            </a:r>
            <a:r>
              <a:rPr lang="ru-RU" sz="4400" i="1" dirty="0">
                <a:solidFill>
                  <a:srgbClr val="FF0000"/>
                </a:solidFill>
              </a:rPr>
              <a:t>.</a:t>
            </a:r>
            <a:endParaRPr lang="ru-RU" sz="4400" dirty="0">
              <a:solidFill>
                <a:srgbClr val="FF0000"/>
              </a:solidFill>
            </a:endParaRPr>
          </a:p>
          <a:p>
            <a:r>
              <a:rPr lang="ru-RU" sz="4400" i="1" dirty="0">
                <a:solidFill>
                  <a:srgbClr val="FF0000"/>
                </a:solidFill>
              </a:rPr>
              <a:t>О чём же думал он вчера,</a:t>
            </a:r>
            <a:endParaRPr lang="ru-RU" sz="4400" dirty="0">
              <a:solidFill>
                <a:srgbClr val="FF0000"/>
              </a:solidFill>
            </a:endParaRPr>
          </a:p>
          <a:p>
            <a:r>
              <a:rPr lang="ru-RU" sz="4400" i="1" dirty="0">
                <a:solidFill>
                  <a:srgbClr val="FF0000"/>
                </a:solidFill>
              </a:rPr>
              <a:t>Когда </a:t>
            </a:r>
            <a:r>
              <a:rPr lang="ru-RU" sz="4400" b="1" dirty="0">
                <a:solidFill>
                  <a:srgbClr val="FF0000"/>
                </a:solidFill>
              </a:rPr>
              <a:t>баклуши бил </a:t>
            </a:r>
            <a:r>
              <a:rPr lang="ru-RU" sz="4400" i="1" dirty="0">
                <a:solidFill>
                  <a:srgbClr val="FF0000"/>
                </a:solidFill>
              </a:rPr>
              <a:t>с утра?</a:t>
            </a:r>
            <a:endParaRPr lang="ru-RU" sz="4400" dirty="0">
              <a:solidFill>
                <a:srgbClr val="FF0000"/>
              </a:solidFill>
            </a:endParaRPr>
          </a:p>
          <a:p>
            <a:r>
              <a:rPr lang="ru-RU" sz="4400" dirty="0"/>
              <a:t/>
            </a:r>
            <a:br>
              <a:rPr lang="ru-RU" sz="4400" dirty="0"/>
            </a:b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18848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18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07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00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9729" y="5063"/>
            <a:ext cx="943304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02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69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2000">
              <a:schemeClr val="accent1">
                <a:tint val="44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Фразеологизмы с названиями частей тела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>
            <a:normAutofit fontScale="92500" lnSpcReduction="20000"/>
          </a:bodyPr>
          <a:lstStyle/>
          <a:p>
            <a:r>
              <a:rPr lang="ru-RU" sz="3900" i="1" dirty="0" smtClean="0">
                <a:solidFill>
                  <a:schemeClr val="tx2"/>
                </a:solidFill>
              </a:rPr>
              <a:t>Мастер на все руки- умелец</a:t>
            </a:r>
          </a:p>
          <a:p>
            <a:r>
              <a:rPr lang="ru-RU" sz="3900" i="1" dirty="0" smtClean="0">
                <a:solidFill>
                  <a:schemeClr val="tx2"/>
                </a:solidFill>
              </a:rPr>
              <a:t>Клевать носом- засыпать</a:t>
            </a:r>
          </a:p>
          <a:p>
            <a:r>
              <a:rPr lang="ru-RU" sz="3900" i="1" dirty="0" smtClean="0">
                <a:solidFill>
                  <a:schemeClr val="tx2"/>
                </a:solidFill>
              </a:rPr>
              <a:t>Одна нога здесь другая там-быстро</a:t>
            </a:r>
          </a:p>
          <a:p>
            <a:r>
              <a:rPr lang="ru-RU" sz="3900" i="1" dirty="0" smtClean="0">
                <a:solidFill>
                  <a:schemeClr val="tx2"/>
                </a:solidFill>
              </a:rPr>
              <a:t>Вешать лапшу на уши- обманывать</a:t>
            </a:r>
          </a:p>
          <a:p>
            <a:r>
              <a:rPr lang="ru-RU" sz="3900" i="1" dirty="0" smtClean="0">
                <a:solidFill>
                  <a:schemeClr val="tx2"/>
                </a:solidFill>
              </a:rPr>
              <a:t>Рукой подать- близко</a:t>
            </a:r>
          </a:p>
          <a:p>
            <a:r>
              <a:rPr lang="ru-RU" sz="3900" i="1" dirty="0" smtClean="0">
                <a:solidFill>
                  <a:schemeClr val="tx2"/>
                </a:solidFill>
              </a:rPr>
              <a:t>Ломать голову – мучительно долго думать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163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3000">
              <a:schemeClr val="accent4"/>
            </a:gs>
            <a:gs pos="94000">
              <a:schemeClr val="accent1">
                <a:tint val="44500"/>
                <a:satMod val="160000"/>
              </a:schemeClr>
            </a:gs>
            <a:gs pos="62000">
              <a:schemeClr val="accent1">
                <a:tint val="44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080120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rgbClr val="FFFF00"/>
                </a:solidFill>
              </a:rPr>
              <a:t>Фразеологизмы, в состав которых входят названия животных</a:t>
            </a:r>
            <a:endParaRPr lang="ru-RU" sz="4000" b="1" i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Из мухи делать слона- преувеличивать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Мартышкин труд-напрасные старания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Голодный как волк- очень голодный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Вертеться как белка в колесе- суетиться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Черепашьим шагом- медленно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Быть на коне- быть победителем</a:t>
            </a:r>
            <a:endParaRPr lang="ru-RU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25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97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00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129</Words>
  <Application>Microsoft Office PowerPoint</Application>
  <PresentationFormat>Экран (4:3)</PresentationFormat>
  <Paragraphs>32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МИНИСТЕРСТВО СОЦИАЛЬНОГО РАЗВИТИЯ МОСКОВСКОЙ ОБЛАСТИ ГБСУСО МО «Дмитровский детский дом-интернат для детей с физическими недостатками» </vt:lpstr>
      <vt:lpstr>Презентация PowerPoint</vt:lpstr>
      <vt:lpstr>Презентация PowerPoint</vt:lpstr>
      <vt:lpstr>Презентация PowerPoint</vt:lpstr>
      <vt:lpstr>Презентация PowerPoint</vt:lpstr>
      <vt:lpstr>Фразеологизмы с названиями частей тела</vt:lpstr>
      <vt:lpstr>Фразеологизмы, в состав которых входят названия животных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митя</dc:creator>
  <cp:lastModifiedBy>митя</cp:lastModifiedBy>
  <cp:revision>18</cp:revision>
  <dcterms:created xsi:type="dcterms:W3CDTF">2017-10-14T12:31:47Z</dcterms:created>
  <dcterms:modified xsi:type="dcterms:W3CDTF">2017-10-19T07:53:27Z</dcterms:modified>
</cp:coreProperties>
</file>