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7CC-D609-44FF-936B-C2DBC65FE417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31D1-1E7F-4733-AD61-D6C6C4F3B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985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7CC-D609-44FF-936B-C2DBC65FE417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31D1-1E7F-4733-AD61-D6C6C4F3B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13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7CC-D609-44FF-936B-C2DBC65FE417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31D1-1E7F-4733-AD61-D6C6C4F3B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753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7CC-D609-44FF-936B-C2DBC65FE417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31D1-1E7F-4733-AD61-D6C6C4F3B90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8507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7CC-D609-44FF-936B-C2DBC65FE417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31D1-1E7F-4733-AD61-D6C6C4F3B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629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7CC-D609-44FF-936B-C2DBC65FE417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31D1-1E7F-4733-AD61-D6C6C4F3B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3239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7CC-D609-44FF-936B-C2DBC65FE417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31D1-1E7F-4733-AD61-D6C6C4F3B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523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7CC-D609-44FF-936B-C2DBC65FE417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31D1-1E7F-4733-AD61-D6C6C4F3B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9964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7CC-D609-44FF-936B-C2DBC65FE417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31D1-1E7F-4733-AD61-D6C6C4F3B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025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7CC-D609-44FF-936B-C2DBC65FE417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31D1-1E7F-4733-AD61-D6C6C4F3B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78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7CC-D609-44FF-936B-C2DBC65FE417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31D1-1E7F-4733-AD61-D6C6C4F3B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019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7CC-D609-44FF-936B-C2DBC65FE417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31D1-1E7F-4733-AD61-D6C6C4F3B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335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7CC-D609-44FF-936B-C2DBC65FE417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31D1-1E7F-4733-AD61-D6C6C4F3B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803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7CC-D609-44FF-936B-C2DBC65FE417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31D1-1E7F-4733-AD61-D6C6C4F3B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042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7CC-D609-44FF-936B-C2DBC65FE417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31D1-1E7F-4733-AD61-D6C6C4F3B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863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7CC-D609-44FF-936B-C2DBC65FE417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31D1-1E7F-4733-AD61-D6C6C4F3B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760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7CC-D609-44FF-936B-C2DBC65FE417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31D1-1E7F-4733-AD61-D6C6C4F3B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927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DEE07CC-D609-44FF-936B-C2DBC65FE417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E31D1-1E7F-4733-AD61-D6C6C4F3B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0891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Муниципальное казённое образовательное учреждение «</a:t>
            </a:r>
            <a:r>
              <a:rPr lang="ru-RU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Горковская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специальная (коррекционная) общеобразовательная школа – интернат для обучающихся, воспитанников с ограниченными возможностями здоровья»</a:t>
            </a:r>
            <a:r>
              <a:rPr lang="ru-RU" sz="8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8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/>
              <a:t>Где </a:t>
            </a:r>
            <a:r>
              <a:rPr lang="ru-RU" dirty="0" smtClean="0"/>
              <a:t>живет скрипичный ключ?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485" y="4777381"/>
            <a:ext cx="7628709" cy="861419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Составила  М. А. Булыгина учитель музыки</a:t>
            </a:r>
          </a:p>
          <a:p>
            <a:r>
              <a:rPr lang="ru-RU" dirty="0" smtClean="0"/>
              <a:t> </a:t>
            </a:r>
            <a:r>
              <a:rPr lang="ru-RU" dirty="0" smtClean="0"/>
              <a:t>первой</a:t>
            </a:r>
            <a:r>
              <a:rPr lang="ru-RU" dirty="0" smtClean="0"/>
              <a:t> квалификационной категории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9738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Нота </a:t>
            </a:r>
            <a:r>
              <a:rPr lang="ru-RU" b="1" dirty="0" smtClean="0">
                <a:solidFill>
                  <a:srgbClr val="FF0000"/>
                </a:solidFill>
              </a:rPr>
              <a:t>До</a:t>
            </a:r>
            <a:r>
              <a:rPr lang="ru-RU" b="1" dirty="0" smtClean="0"/>
              <a:t> </a:t>
            </a:r>
            <a:r>
              <a:rPr lang="ru-RU" dirty="0" smtClean="0"/>
              <a:t> ниже всех у неё  своя добавочная линеечка</a:t>
            </a:r>
          </a:p>
          <a:p>
            <a:r>
              <a:rPr lang="ru-RU" dirty="0" smtClean="0"/>
              <a:t>Рядом с  </a:t>
            </a:r>
            <a:r>
              <a:rPr lang="ru-RU" b="1" dirty="0" smtClean="0"/>
              <a:t>До</a:t>
            </a:r>
            <a:r>
              <a:rPr lang="ru-RU" dirty="0" smtClean="0"/>
              <a:t> живет нотка </a:t>
            </a:r>
            <a:r>
              <a:rPr lang="ru-RU" b="1" dirty="0" smtClean="0">
                <a:solidFill>
                  <a:srgbClr val="FF0000"/>
                </a:solidFill>
              </a:rPr>
              <a:t>Ре</a:t>
            </a:r>
          </a:p>
          <a:p>
            <a:r>
              <a:rPr lang="ru-RU" dirty="0" smtClean="0"/>
              <a:t>На первом этаже обитает нота </a:t>
            </a:r>
            <a:r>
              <a:rPr lang="ru-RU" b="1" dirty="0" smtClean="0">
                <a:solidFill>
                  <a:srgbClr val="FF0000"/>
                </a:solidFill>
              </a:rPr>
              <a:t>МИ</a:t>
            </a:r>
          </a:p>
          <a:p>
            <a:r>
              <a:rPr lang="ru-RU" dirty="0" smtClean="0"/>
              <a:t>Между первым и вторым этажом  нота </a:t>
            </a:r>
            <a:r>
              <a:rPr lang="ru-RU" b="1" dirty="0" smtClean="0">
                <a:solidFill>
                  <a:srgbClr val="FF0000"/>
                </a:solidFill>
              </a:rPr>
              <a:t>Фа</a:t>
            </a:r>
            <a:r>
              <a:rPr lang="ru-RU" dirty="0" smtClean="0"/>
              <a:t>, у неё очень уютное место.</a:t>
            </a:r>
          </a:p>
          <a:p>
            <a:r>
              <a:rPr lang="ru-RU" dirty="0" smtClean="0"/>
              <a:t>Её знаменитая соседка  нота </a:t>
            </a:r>
            <a:r>
              <a:rPr lang="ru-RU" b="1" dirty="0" smtClean="0">
                <a:solidFill>
                  <a:srgbClr val="FF0000"/>
                </a:solidFill>
              </a:rPr>
              <a:t>Соль</a:t>
            </a:r>
            <a:r>
              <a:rPr lang="ru-RU" dirty="0" smtClean="0"/>
              <a:t> живет на втором этаже. Чем же она знаменита?</a:t>
            </a:r>
          </a:p>
          <a:p>
            <a:r>
              <a:rPr lang="ru-RU" dirty="0" smtClean="0"/>
              <a:t>Тем что на её линеечке начинается </a:t>
            </a:r>
            <a:r>
              <a:rPr lang="ru-RU" b="1" dirty="0" smtClean="0"/>
              <a:t>скрипичный ключ</a:t>
            </a:r>
          </a:p>
          <a:p>
            <a:endParaRPr lang="ru-RU" dirty="0"/>
          </a:p>
        </p:txBody>
      </p:sp>
      <p:pic>
        <p:nvPicPr>
          <p:cNvPr id="5" name="Объект 4" descr="http://www.muz-urok.ru/azbuka/notyi222.gif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2420" y="2388595"/>
            <a:ext cx="4395787" cy="1647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50868" y="4402184"/>
            <a:ext cx="3226525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br>
              <a:rPr lang="ru-RU" b="1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br>
              <a:rPr lang="ru-RU" b="1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br>
              <a:rPr lang="ru-RU" b="1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br>
              <a:rPr lang="ru-RU" b="1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945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Этажом выше между второй и третьей линеечкой живет нота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Ля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 она очень дружит  с соседкой  которая живет на 3 этаже нота </a:t>
            </a:r>
            <a:r>
              <a:rPr lang="ru-RU" b="1" dirty="0" smtClean="0">
                <a:solidFill>
                  <a:srgbClr val="FF0000"/>
                </a:solidFill>
              </a:rPr>
              <a:t>Си</a:t>
            </a:r>
          </a:p>
          <a:p>
            <a:r>
              <a:rPr lang="ru-RU" dirty="0" smtClean="0"/>
              <a:t>И последняя нотка </a:t>
            </a:r>
            <a:r>
              <a:rPr lang="ru-RU" dirty="0" smtClean="0">
                <a:solidFill>
                  <a:srgbClr val="FF0000"/>
                </a:solidFill>
              </a:rPr>
              <a:t>До </a:t>
            </a:r>
            <a:r>
              <a:rPr lang="ru-RU" dirty="0" smtClean="0"/>
              <a:t>живет между третьей и четвертой линейкой звукоряда</a:t>
            </a:r>
          </a:p>
          <a:p>
            <a:r>
              <a:rPr lang="ru-RU" dirty="0" smtClean="0"/>
              <a:t>Звуки выстроились в ряд получился звуков ряд</a:t>
            </a:r>
          </a:p>
          <a:p>
            <a:r>
              <a:rPr lang="ru-RU"/>
              <a:t>З</a:t>
            </a:r>
            <a:r>
              <a:rPr lang="ru-RU" smtClean="0"/>
              <a:t>вукоряд</a:t>
            </a:r>
            <a:endParaRPr lang="ru-RU" dirty="0"/>
          </a:p>
        </p:txBody>
      </p:sp>
      <p:pic>
        <p:nvPicPr>
          <p:cNvPr id="5" name="Объект 4" descr="http://www.muz-urok.ru/azbuka/notyi222.gif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03313" y="3334797"/>
            <a:ext cx="4395787" cy="1647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0458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нот есть дом который называется нотный стан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«Сказка </a:t>
            </a:r>
            <a:r>
              <a:rPr lang="ru-RU" dirty="0" smtClean="0"/>
              <a:t>о мудрой </a:t>
            </a:r>
            <a:r>
              <a:rPr lang="ru-RU" dirty="0" smtClean="0"/>
              <a:t>сове»</a:t>
            </a:r>
            <a:endParaRPr lang="ru-RU" dirty="0" smtClean="0"/>
          </a:p>
          <a:p>
            <a:r>
              <a:rPr lang="ru-RU" dirty="0" smtClean="0"/>
              <a:t>Жила </a:t>
            </a:r>
            <a:r>
              <a:rPr lang="ru-RU" dirty="0"/>
              <a:t>в лесу очень мудрая и добрая сова. Всем лесным жителям та сова помогала. И вот...</a:t>
            </a:r>
          </a:p>
          <a:p>
            <a:r>
              <a:rPr lang="ru-RU" dirty="0"/>
              <a:t>Как-то прилетела к ней птичка -</a:t>
            </a:r>
            <a:br>
              <a:rPr lang="ru-RU" dirty="0"/>
            </a:br>
            <a:r>
              <a:rPr lang="ru-RU" dirty="0"/>
              <a:t>Серенькая невеличка,</a:t>
            </a:r>
            <a:br>
              <a:rPr lang="ru-RU" dirty="0"/>
            </a:br>
            <a:r>
              <a:rPr lang="ru-RU" dirty="0"/>
              <a:t>Плакать, вздыхать начала</a:t>
            </a:r>
            <a:br>
              <a:rPr lang="ru-RU" dirty="0"/>
            </a:br>
            <a:r>
              <a:rPr lang="ru-RU" dirty="0"/>
              <a:t>И речь такую повела:</a:t>
            </a:r>
          </a:p>
          <a:p>
            <a:r>
              <a:rPr lang="ru-RU" dirty="0"/>
              <a:t>- Добрая сова, помоги,</a:t>
            </a:r>
            <a:br>
              <a:rPr lang="ru-RU" dirty="0"/>
            </a:br>
            <a:r>
              <a:rPr lang="ru-RU" dirty="0"/>
              <a:t>От беды меня убереги.</a:t>
            </a:r>
            <a:br>
              <a:rPr lang="ru-RU" dirty="0"/>
            </a:br>
            <a:r>
              <a:rPr lang="ru-RU" dirty="0"/>
              <a:t>Все знают, что я пою</a:t>
            </a:r>
            <a:br>
              <a:rPr lang="ru-RU" dirty="0"/>
            </a:br>
            <a:r>
              <a:rPr lang="ru-RU" dirty="0"/>
              <a:t>Каждое утро песенку свою.</a:t>
            </a:r>
          </a:p>
          <a:p>
            <a:r>
              <a:rPr lang="ru-RU" dirty="0"/>
              <a:t>Я с ней солнышко встречаю </a:t>
            </a:r>
            <a:br>
              <a:rPr lang="ru-RU" dirty="0"/>
            </a:br>
            <a:r>
              <a:rPr lang="ru-RU" dirty="0"/>
              <a:t>А сундуки те на замок закрыли</a:t>
            </a:r>
          </a:p>
          <a:p>
            <a:endParaRPr lang="ru-RU" dirty="0"/>
          </a:p>
        </p:txBody>
      </p:sp>
      <p:pic>
        <p:nvPicPr>
          <p:cNvPr id="5" name="Объект 4" descr="http://www.muz-urok.ru/azbuka/domik_not6645.gif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45474" y="2416629"/>
            <a:ext cx="3592285" cy="3839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1830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- Не горюй, я выручу тебя из беды, - успокоила сова птичку.</a:t>
            </a:r>
            <a:br>
              <a:rPr lang="ru-RU" dirty="0"/>
            </a:br>
            <a:r>
              <a:rPr lang="ru-RU" dirty="0"/>
              <a:t>Взяла она ветку, начертила на земле НОТОНОСЕЦ и начала на нем что-то рисовать, </a:t>
            </a:r>
            <a:r>
              <a:rPr lang="ru-RU" dirty="0" smtClean="0"/>
              <a:t>приговаривая .</a:t>
            </a:r>
          </a:p>
          <a:p>
            <a:r>
              <a:rPr lang="ru-RU" dirty="0" smtClean="0"/>
              <a:t>Я сначала нарисую закорючку вот какую</a:t>
            </a:r>
            <a:endParaRPr lang="ru-RU" dirty="0"/>
          </a:p>
          <a:p>
            <a:endParaRPr lang="ru-RU" dirty="0"/>
          </a:p>
        </p:txBody>
      </p:sp>
      <p:pic>
        <p:nvPicPr>
          <p:cNvPr id="5" name="Объект 4" descr="http://www.muz-urok.ru/azbuka/risuem_kluch.gif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3773" y="2285999"/>
            <a:ext cx="4349930" cy="2860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84316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Дальше линию продлю,</a:t>
            </a:r>
            <a:br>
              <a:rPr lang="ru-RU" dirty="0"/>
            </a:br>
            <a:r>
              <a:rPr lang="ru-RU" dirty="0"/>
              <a:t>На верхушке закруглю,</a:t>
            </a:r>
            <a:br>
              <a:rPr lang="ru-RU" dirty="0"/>
            </a:br>
            <a:r>
              <a:rPr lang="ru-RU" dirty="0"/>
              <a:t>Ой, какой-то вышел</a:t>
            </a:r>
          </a:p>
          <a:p>
            <a:r>
              <a:rPr lang="ru-RU" dirty="0"/>
              <a:t>Нет! Я сделаю вот так:</a:t>
            </a:r>
          </a:p>
          <a:p>
            <a:endParaRPr lang="ru-RU" dirty="0"/>
          </a:p>
        </p:txBody>
      </p:sp>
      <p:pic>
        <p:nvPicPr>
          <p:cNvPr id="5" name="Объект 4" descr="http://www.muz-urok.ru/azbuka/risuem_kluch2.gif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84218" y="2664824"/>
            <a:ext cx="3540034" cy="346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9658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Чтобы был не гусь, а знак,</a:t>
            </a:r>
            <a:br>
              <a:rPr lang="ru-RU" dirty="0"/>
            </a:br>
            <a:r>
              <a:rPr lang="ru-RU" dirty="0"/>
              <a:t>Быстро линию прямую</a:t>
            </a:r>
            <a:br>
              <a:rPr lang="ru-RU" dirty="0"/>
            </a:br>
            <a:r>
              <a:rPr lang="ru-RU" dirty="0"/>
              <a:t>Жирной точкой завершу я.</a:t>
            </a:r>
          </a:p>
          <a:p>
            <a:r>
              <a:rPr lang="ru-RU" dirty="0"/>
              <a:t>Вот и вышел ключ отличный,</a:t>
            </a:r>
            <a:br>
              <a:rPr lang="ru-RU" dirty="0"/>
            </a:br>
            <a:r>
              <a:rPr lang="ru-RU" dirty="0"/>
              <a:t>А зовется он  СКРИПИЧНЫЙ</a:t>
            </a:r>
          </a:p>
        </p:txBody>
      </p:sp>
      <p:pic>
        <p:nvPicPr>
          <p:cNvPr id="5" name="Объект 4" descr="http://www.muz-urok.ru/azbuka/risuem_kluch3.gif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1" y="2416629"/>
            <a:ext cx="3513908" cy="3317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6201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Ключ соль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и  ВТОРОЕ ИМЯ   ЕСТЬ</a:t>
            </a:r>
            <a:br>
              <a:rPr lang="ru-RU" dirty="0"/>
            </a:br>
            <a:r>
              <a:rPr lang="ru-RU" dirty="0"/>
              <a:t>Напишу его я здесь: КЛЮЧ </a:t>
            </a:r>
            <a:r>
              <a:rPr lang="ru-RU" dirty="0" smtClean="0"/>
              <a:t>СОЛЬ</a:t>
            </a:r>
          </a:p>
          <a:p>
            <a:r>
              <a:rPr lang="ru-RU" b="1" dirty="0"/>
              <a:t>КЛЮЧ СОЛЬ </a:t>
            </a:r>
            <a:r>
              <a:rPr lang="ru-RU" dirty="0"/>
              <a:t>называется так потому,</a:t>
            </a:r>
            <a:br>
              <a:rPr lang="ru-RU" dirty="0"/>
            </a:br>
            <a:r>
              <a:rPr lang="ru-RU" dirty="0"/>
              <a:t>Что начало завиточка</a:t>
            </a:r>
            <a:br>
              <a:rPr lang="ru-RU" dirty="0"/>
            </a:br>
            <a:r>
              <a:rPr lang="ru-RU" dirty="0"/>
              <a:t>На второй рисуют строчке на которой живет нота соль</a:t>
            </a:r>
          </a:p>
          <a:p>
            <a:endParaRPr lang="ru-RU" dirty="0"/>
          </a:p>
        </p:txBody>
      </p:sp>
      <p:pic>
        <p:nvPicPr>
          <p:cNvPr id="5" name="Объект 4" descr="http://www.muz-urok.ru/vazhno_uchim.gif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93235" y="4284616"/>
            <a:ext cx="2816080" cy="2366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4" descr="http://www.muz-urok.ru/azbuka/risuem_kluch3.gif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502" y="2416628"/>
            <a:ext cx="5447213" cy="3409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muz-urok.ru/vazhno_uchim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55419" y="4156214"/>
            <a:ext cx="757555" cy="757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3824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Бери птичка этот ключик и лети к паукам сундуки открывать. Как только подлетишь к ним, послушай сначала, в котором из них твои нотки звучат, тогда тот сундук и отпирай.</a:t>
            </a:r>
            <a:br>
              <a:rPr lang="ru-RU" dirty="0"/>
            </a:br>
            <a:r>
              <a:rPr lang="ru-RU" dirty="0"/>
              <a:t> Поблагодарила птичка - серенькая невеличка добрую сову и полетела за своими нотками.</a:t>
            </a:r>
            <a:br>
              <a:rPr lang="ru-RU" dirty="0"/>
            </a:br>
            <a:r>
              <a:rPr lang="ru-RU" dirty="0"/>
              <a:t>Вот так помогла сова птичке вернуть ее песенку. А ноты были так благодарны птичке и сове за освобождение, что решили выстроиться в ряд и спеть свою песенку.</a:t>
            </a:r>
          </a:p>
          <a:p>
            <a:r>
              <a:rPr lang="ru-RU" dirty="0"/>
              <a:t>Тут </a:t>
            </a:r>
            <a:r>
              <a:rPr lang="ru-RU" dirty="0" smtClean="0"/>
              <a:t>, </a:t>
            </a:r>
            <a:r>
              <a:rPr lang="ru-RU" dirty="0"/>
              <a:t>послышались звуки и вдруг …..появились все пропавшие ноты.     Они весело бежали к своему домику  и каждая нотка поспешила занять в домике свое место.  </a:t>
            </a:r>
          </a:p>
        </p:txBody>
      </p:sp>
      <p:pic>
        <p:nvPicPr>
          <p:cNvPr id="5" name="Объект 4" descr="http://www.muz-urok.ru/azbuka/domik_not6645.gif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5840" y="2312126"/>
            <a:ext cx="4036423" cy="4088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muz-urok.ru/azbuka/risuem_kluch3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14412" y="395428"/>
            <a:ext cx="1619885" cy="151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33322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И только нота  </a:t>
            </a:r>
            <a:r>
              <a:rPr lang="ru-RU" b="1" dirty="0"/>
              <a:t>До</a:t>
            </a:r>
            <a:r>
              <a:rPr lang="ru-RU" dirty="0"/>
              <a:t>  никак не могла найти свой этаж.</a:t>
            </a:r>
          </a:p>
          <a:p>
            <a:r>
              <a:rPr lang="ru-RU" dirty="0"/>
              <a:t>- Ах, какая ты рассеянная,- послышался  вдруг откуда-то голос. Да это же сама фея! Фея </a:t>
            </a:r>
            <a:r>
              <a:rPr lang="ru-RU" dirty="0" err="1"/>
              <a:t>Сольмина</a:t>
            </a:r>
            <a:r>
              <a:rPr lang="ru-RU" dirty="0"/>
              <a:t> пришла проведать нотки.</a:t>
            </a:r>
            <a:br>
              <a:rPr lang="ru-RU" dirty="0"/>
            </a:br>
            <a:r>
              <a:rPr lang="ru-RU" dirty="0"/>
              <a:t>- Я ведь тебе каждый раз напоминаю, чтобы ты носила с собой свою ДОБАВОЧНУЮ ЛИНЕЕЧКУ!- проговорила фея.</a:t>
            </a:r>
            <a:br>
              <a:rPr lang="ru-RU" dirty="0"/>
            </a:br>
            <a:r>
              <a:rPr lang="ru-RU" dirty="0"/>
              <a:t>-Придется тебе помочь.</a:t>
            </a:r>
            <a:br>
              <a:rPr lang="ru-RU" dirty="0"/>
            </a:br>
            <a:r>
              <a:rPr lang="ru-RU" dirty="0"/>
              <a:t>Фея дотронулась до нотного стана и внизу появилась совсем маленькая линеечка. Нотка До за нее уцепилась и успокоилась. Все наконец нашли свое место.</a:t>
            </a:r>
          </a:p>
          <a:p>
            <a:endParaRPr lang="ru-RU" dirty="0"/>
          </a:p>
        </p:txBody>
      </p:sp>
      <p:pic>
        <p:nvPicPr>
          <p:cNvPr id="5" name="Объект 4" descr="http://www.muz-urok.ru/azbuka/notyi222.gif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8911" y="2564087"/>
            <a:ext cx="5465582" cy="2687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31996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В домике "Нотоносце" как и в любом другом доме этажи начинаются с низу.  Все ноты -жильцы никогда не перепутают свое место в домике. А на самом главном почетном  месте  СКРИПИЧНЫЙ КЛЮЧ. Ну как   без него.</a:t>
            </a:r>
          </a:p>
          <a:p>
            <a:endParaRPr lang="ru-RU" dirty="0"/>
          </a:p>
        </p:txBody>
      </p:sp>
      <p:pic>
        <p:nvPicPr>
          <p:cNvPr id="8" name="Объект 4" descr="http://www.muz-urok.ru/azbuka/notyi222.gif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6571" y="2899954"/>
            <a:ext cx="5172529" cy="2082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238618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44</TotalTime>
  <Words>244</Words>
  <Application>Microsoft Office PowerPoint</Application>
  <PresentationFormat>Широкоэкранный</PresentationFormat>
  <Paragraphs>36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Verdana</vt:lpstr>
      <vt:lpstr>Wingdings 3</vt:lpstr>
      <vt:lpstr>Ион</vt:lpstr>
      <vt:lpstr>Муниципальное казённое образовательное учреждение «Горковская специальная (коррекционная) общеобразовательная школа – интернат для обучающихся, воспитанников с ограниченными возможностями здоровья» Где живет скрипичный ключ?</vt:lpstr>
      <vt:lpstr>У нот есть дом который называется нотный стан</vt:lpstr>
      <vt:lpstr>Презентация PowerPoint</vt:lpstr>
      <vt:lpstr>Презентация PowerPoint</vt:lpstr>
      <vt:lpstr>Презентация PowerPoint</vt:lpstr>
      <vt:lpstr>                  Ключ соль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Где живет скрипичный ключ?</dc:title>
  <dc:creator>Марина</dc:creator>
  <cp:lastModifiedBy>Марина</cp:lastModifiedBy>
  <cp:revision>6</cp:revision>
  <dcterms:created xsi:type="dcterms:W3CDTF">2017-10-16T08:43:27Z</dcterms:created>
  <dcterms:modified xsi:type="dcterms:W3CDTF">2017-10-19T08:53:23Z</dcterms:modified>
</cp:coreProperties>
</file>