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4" r:id="rId2"/>
    <p:sldId id="278" r:id="rId3"/>
    <p:sldId id="297" r:id="rId4"/>
    <p:sldId id="295" r:id="rId5"/>
    <p:sldId id="29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996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3523-10E5-45CB-948C-27423B90C612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435DC-A4DF-45EC-8F1E-9852C1BEE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0859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2650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5143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915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953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1456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1250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4857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8674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8776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2988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139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3168C-308A-4FE3-85C3-B70E0721B3E7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0F36F-18B8-44F3-A407-E0AB911A9C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195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3.wav"/><Relationship Id="rId7" Type="http://schemas.openxmlformats.org/officeDocument/2006/relationships/image" Target="../media/image1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.gif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1556792"/>
            <a:ext cx="3384376" cy="3384376"/>
          </a:xfrm>
          <a:prstGeom prst="rect">
            <a:avLst/>
          </a:prstGeom>
        </p:spPr>
      </p:pic>
      <p:pic>
        <p:nvPicPr>
          <p:cNvPr id="2" name="бушует огонь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email"/>
          <a:stretch>
            <a:fillRect/>
          </a:stretch>
        </p:blipFill>
        <p:spPr>
          <a:xfrm>
            <a:off x="4211960" y="5373216"/>
            <a:ext cx="609600" cy="609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39752" y="40466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Опасно </a:t>
            </a:r>
            <a:r>
              <a:rPr lang="ru-RU" sz="32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безопасно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53649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9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260648"/>
            <a:ext cx="23086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kern="0" dirty="0">
                <a:solidFill>
                  <a:srgbClr val="F79646"/>
                </a:solidFill>
              </a:rPr>
              <a:t>«Где чья машина?»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620688"/>
            <a:ext cx="1296144" cy="20252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1920" y="692696"/>
            <a:ext cx="1440160" cy="21137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645024"/>
            <a:ext cx="2322384" cy="28601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4077072"/>
            <a:ext cx="2945654" cy="23848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3861048"/>
            <a:ext cx="3025699" cy="25922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332656"/>
            <a:ext cx="1440160" cy="2020870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 flipH="1">
            <a:off x="2339752" y="2204864"/>
            <a:ext cx="4392488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436096" y="2420888"/>
            <a:ext cx="1440160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051720" y="2132856"/>
            <a:ext cx="2304256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8346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548680"/>
            <a:ext cx="2863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lvl="0" indent="-6096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kern="0" dirty="0">
                <a:solidFill>
                  <a:srgbClr val="F79646"/>
                </a:solidFill>
              </a:rPr>
              <a:t>«Кто работает с огнем?»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988840"/>
            <a:ext cx="1438275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1292225" cy="202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16832"/>
            <a:ext cx="1438275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1892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700808"/>
            <a:ext cx="1296143" cy="12418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2280" y="3429000"/>
            <a:ext cx="1512168" cy="2808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4149080"/>
            <a:ext cx="1385101" cy="2162611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204864"/>
            <a:ext cx="12255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332656"/>
            <a:ext cx="430418" cy="1628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980728"/>
            <a:ext cx="947198" cy="8529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476672"/>
            <a:ext cx="576064" cy="13549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9912" y="5229200"/>
            <a:ext cx="1028700" cy="10287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164403" y="3228945"/>
            <a:ext cx="28151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kern="0" dirty="0">
                <a:solidFill>
                  <a:srgbClr val="F79646"/>
                </a:solidFill>
                <a:cs typeface="Times New Roman" pitchFamily="18" charset="0"/>
              </a:rPr>
              <a:t>Огнеопасные предметы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341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otan.cc/prepod/_bloks/pic/rnem6az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48680"/>
            <a:ext cx="6336704" cy="5040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Что нельзя делать на природе?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www.playcast.ru/uploads/2015/06/15/139807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3284984"/>
            <a:ext cx="1296144" cy="1296144"/>
          </a:xfrm>
          <a:prstGeom prst="rect">
            <a:avLst/>
          </a:prstGeom>
          <a:noFill/>
        </p:spPr>
      </p:pic>
      <p:pic>
        <p:nvPicPr>
          <p:cNvPr id="1030" name="Picture 6" descr="http://www.playcast.ru/uploads/2017/04/29/2245572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4509120"/>
            <a:ext cx="1849388" cy="1849388"/>
          </a:xfrm>
          <a:prstGeom prst="rect">
            <a:avLst/>
          </a:prstGeom>
          <a:noFill/>
        </p:spPr>
      </p:pic>
      <p:pic>
        <p:nvPicPr>
          <p:cNvPr id="1032" name="Picture 8" descr="http://aura-dione.ru/gallery/images/1362818_spichki-kartink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1412776"/>
            <a:ext cx="1718320" cy="1718320"/>
          </a:xfrm>
          <a:prstGeom prst="rect">
            <a:avLst/>
          </a:prstGeom>
          <a:noFill/>
        </p:spPr>
      </p:pic>
      <p:pic>
        <p:nvPicPr>
          <p:cNvPr id="1034" name="Picture 10" descr="http://waiter.ucoz.org/_ph/1/121224747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1628800"/>
            <a:ext cx="1846359" cy="1512168"/>
          </a:xfrm>
          <a:prstGeom prst="rect">
            <a:avLst/>
          </a:prstGeom>
          <a:noFill/>
        </p:spPr>
      </p:pic>
      <p:pic>
        <p:nvPicPr>
          <p:cNvPr id="1036" name="Picture 12" descr="http://www.playcast.ru/uploads/2016/07/08/19230529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91680" y="2924944"/>
            <a:ext cx="4161337" cy="1608584"/>
          </a:xfrm>
          <a:prstGeom prst="rect">
            <a:avLst/>
          </a:prstGeom>
          <a:noFill/>
        </p:spPr>
      </p:pic>
      <p:pic>
        <p:nvPicPr>
          <p:cNvPr id="1038" name="Picture 14" descr="http://go32.ru/uploads/posts/2013-06/thumbs/1372424806_les_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51520" y="4005064"/>
            <a:ext cx="1224136" cy="28529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10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22</Words>
  <Application>Microsoft Office PowerPoint</Application>
  <PresentationFormat>Экран (4:3)</PresentationFormat>
  <Paragraphs>5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Что нельзя делать на природе?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Надежда</cp:lastModifiedBy>
  <cp:revision>51</cp:revision>
  <dcterms:created xsi:type="dcterms:W3CDTF">2012-10-07T18:45:02Z</dcterms:created>
  <dcterms:modified xsi:type="dcterms:W3CDTF">2017-10-19T14:21:19Z</dcterms:modified>
</cp:coreProperties>
</file>