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65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95790-2DC0-4B23-8187-D68A3BC47EA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615F9-1FE2-4894-9054-E5B7F6A87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3560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908720"/>
            <a:ext cx="72728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Итоговая аттестация по дополнительной общеобразовательной программе</a:t>
            </a:r>
          </a:p>
          <a:p>
            <a:pPr algn="ctr"/>
            <a:r>
              <a:rPr lang="ru-RU" sz="5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«Азбука туризма»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год обучения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2016-2017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345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Введение.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виды туризма изображенные на картинках.</a:t>
            </a:r>
          </a:p>
        </p:txBody>
      </p:sp>
      <p:pic>
        <p:nvPicPr>
          <p:cNvPr id="6146" name="Picture 2" descr="http://mywishlist.ru/pic/i/wish/orig/005/068/04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607" y="4184786"/>
            <a:ext cx="3522905" cy="249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russiantourism.ru/netcat_files/2343_74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6996" y="4032782"/>
            <a:ext cx="3522905" cy="264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nterkavkaz.info/uploads/posts/2012-10/1349040880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3396" y="1521409"/>
            <a:ext cx="3542116" cy="235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gg12.ru/sites/default/files/img/news/2016/03/6acc2834a0f093704e1d4e2103481df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1509" y="1541490"/>
            <a:ext cx="3528392" cy="249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9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5137" y="4365104"/>
            <a:ext cx="357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1. </a:t>
            </a:r>
          </a:p>
          <a:p>
            <a:r>
              <a:rPr lang="ru-RU" sz="3200" b="1" dirty="0" smtClean="0"/>
              <a:t>2.</a:t>
            </a:r>
          </a:p>
          <a:p>
            <a:r>
              <a:rPr lang="ru-RU" sz="3200" b="1" dirty="0" smtClean="0"/>
              <a:t>З. </a:t>
            </a:r>
            <a:endParaRPr lang="ru-RU" sz="3200" b="1" dirty="0"/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93379"/>
            <a:ext cx="3333750" cy="2371725"/>
          </a:xfrm>
          <a:prstGeom prst="rect">
            <a:avLst/>
          </a:prstGeom>
        </p:spPr>
      </p:pic>
      <p:pic>
        <p:nvPicPr>
          <p:cNvPr id="10" name="Рисунок 9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12453"/>
            <a:ext cx="3333750" cy="19335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96263" y="223830"/>
            <a:ext cx="70582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2.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уристско-бытовые навыки юного туриста.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Перечислите три условия, необходимые при выборе места для бивака.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453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3. Основы топографии.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объекты местности изображенные топографическими знаками.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35063" y="1600200"/>
            <a:ext cx="6873875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948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Туристское и экскурсионное ориентирование.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Куда будет направлена тень человека?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http://mahalla1.ru/wp-content/uploads/2013/01/opredelenie-napravleniia-Kibly-po-solntcu-i-te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15890"/>
            <a:ext cx="5351526" cy="424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 7"/>
          <p:cNvSpPr/>
          <p:nvPr/>
        </p:nvSpPr>
        <p:spPr>
          <a:xfrm>
            <a:off x="3480206" y="444056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24128" y="422469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86182" y="564357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886661" y="577065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418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5. Личная гигиена и первая доврачебная помощь.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все виды травм, изображенных на картинках.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306" y="1844824"/>
            <a:ext cx="2663825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velofun.ru/safety/pronikayushchie-raneniya-i-krovotecheniya/bleed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7123" y="2156078"/>
            <a:ext cx="4347997" cy="136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50771"/>
            <a:ext cx="3529012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01599"/>
            <a:ext cx="26638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0926" y="1844824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3370" y="2036478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2533" y="4439628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65788" y="4201599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91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Основы краеведения.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имя нашего земляка, Героя России.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5460" y="1721854"/>
            <a:ext cx="4002764" cy="462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51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6263" y="223830"/>
            <a:ext cx="70582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Спортивно оздоровительный туризм.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Назовите составные части туристской страховочной системы.</a:t>
            </a:r>
          </a:p>
        </p:txBody>
      </p:sp>
      <p:pic>
        <p:nvPicPr>
          <p:cNvPr id="5" name="Picture 3" descr="signed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348880"/>
            <a:ext cx="1315857" cy="2048907"/>
          </a:xfrm>
          <a:prstGeom prst="rect">
            <a:avLst/>
          </a:prstGeom>
          <a:noFill/>
        </p:spPr>
      </p:pic>
      <p:pic>
        <p:nvPicPr>
          <p:cNvPr id="6" name="Picture 4" descr="signed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348880"/>
            <a:ext cx="1876222" cy="19151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87073" y="2322087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42103" y="2348880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0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6263" y="223830"/>
            <a:ext cx="70582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Раздел 8.Общая спортивно-оздоровительная и физическая подготовка.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Расположи правильно картинки в режиме дня.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0460" y="1164529"/>
            <a:ext cx="162503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84047"/>
            <a:ext cx="1661636" cy="1682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303" y="1079179"/>
            <a:ext cx="1731586" cy="178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1874" y="4982966"/>
            <a:ext cx="1872208" cy="1885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1455" y="3187219"/>
            <a:ext cx="1854526" cy="1895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80729"/>
            <a:ext cx="1769834" cy="180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2246" y="3007253"/>
            <a:ext cx="1844440" cy="1880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4282" y="4962576"/>
            <a:ext cx="1929771" cy="190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2765" y="3031744"/>
            <a:ext cx="1820419" cy="1855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923" y="1094403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23418" y="1094403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44333" y="1159386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6923" y="2984704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4385" y="2996026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54431" y="3043349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3806" y="5084047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83329" y="5005010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83494" y="4998895"/>
            <a:ext cx="618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0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155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Учитель</cp:lastModifiedBy>
  <cp:revision>22</cp:revision>
  <dcterms:created xsi:type="dcterms:W3CDTF">2016-04-24T10:39:11Z</dcterms:created>
  <dcterms:modified xsi:type="dcterms:W3CDTF">2017-05-05T09:10:41Z</dcterms:modified>
</cp:coreProperties>
</file>