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287" r:id="rId3"/>
    <p:sldId id="290" r:id="rId4"/>
    <p:sldId id="291" r:id="rId5"/>
    <p:sldId id="292" r:id="rId6"/>
    <p:sldId id="293" r:id="rId7"/>
    <p:sldId id="294" r:id="rId8"/>
    <p:sldId id="295" r:id="rId9"/>
    <p:sldId id="285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81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60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9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2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2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7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66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8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43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EF3F0-2416-474B-8064-B48F25FE4A38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891E2-2C14-4C16-9324-E2E56EA38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4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5301" y="191386"/>
            <a:ext cx="11057861" cy="259434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ИТОГОВОЕ ЗАНЯТИЕ 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НА ТЕМУ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:        </a:t>
            </a:r>
          </a:p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                     «СТРАНИЦЫ 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КНИЖНОЙ ИСТОРИИ»</a:t>
            </a:r>
          </a:p>
          <a:p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713" y="2967335"/>
            <a:ext cx="523121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800" b="1" dirty="0" smtClean="0"/>
              <a:t>Воспитатель</a:t>
            </a:r>
            <a:r>
              <a:rPr lang="ru-RU" sz="2800" b="1" dirty="0"/>
              <a:t>: Горюнова Л.Н.</a:t>
            </a:r>
          </a:p>
          <a:p>
            <a:r>
              <a:rPr lang="ru-RU" sz="2800" b="1" dirty="0" smtClean="0"/>
              <a:t>                                                           МБДОУ </a:t>
            </a:r>
            <a:r>
              <a:rPr lang="ru-RU" sz="2800" b="1" dirty="0"/>
              <a:t>№</a:t>
            </a:r>
            <a:r>
              <a:rPr lang="ru-RU" sz="2800" b="1" dirty="0" smtClean="0"/>
              <a:t>218</a:t>
            </a:r>
          </a:p>
          <a:p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931" y="2967335"/>
            <a:ext cx="3157821" cy="236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1720" y="4583162"/>
            <a:ext cx="3266430" cy="2114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8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лида\2016\egipa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121" y="850605"/>
            <a:ext cx="10335595" cy="556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915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лида\2016\Egypt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717" y="729323"/>
            <a:ext cx="10085999" cy="557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97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лида\2016\egipetskie-knigi-na-papirus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1" y="497340"/>
            <a:ext cx="10590028" cy="589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90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лида\2016\papiru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1" y="1233376"/>
            <a:ext cx="9947521" cy="47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891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3919870" cy="74608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+mn-lt"/>
              </a:rPr>
              <a:t>ДРЕВНИЙ КИТАЙ</a:t>
            </a:r>
            <a:endParaRPr lang="ru-RU" sz="3200" b="1" i="1" dirty="0">
              <a:latin typeface="+mn-lt"/>
            </a:endParaRPr>
          </a:p>
        </p:txBody>
      </p:sp>
      <p:pic>
        <p:nvPicPr>
          <p:cNvPr id="6146" name="Picture 2" descr="C:\Users\1\Desktop\лида\2016\983a1856b51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850" y="880748"/>
            <a:ext cx="7258493" cy="54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664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лида\2016\3072414853_f0d60aaa42_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65" y="404039"/>
            <a:ext cx="10377377" cy="5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112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лида\2016\dsc_0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377" y="735198"/>
            <a:ext cx="9930809" cy="549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лида\2016\05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847" y="701839"/>
            <a:ext cx="9611833" cy="548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71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\Desktop\лида\2016\fft20_mf5186210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847" y="692632"/>
            <a:ext cx="10084145" cy="558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52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772" y="318976"/>
            <a:ext cx="3593805" cy="87187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ДРЕВНЯЯ РУСЬ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1266" name="Picture 2" descr="C:\Users\1\Desktop\лида\2016\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184" y="1068572"/>
            <a:ext cx="7334570" cy="551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14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39703"/>
            <a:ext cx="10972800" cy="4786462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3600" dirty="0"/>
              <a:t>Через путешествие познакомить детей с основными моментами      истории создания книг.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45488" y="2934587"/>
            <a:ext cx="6974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    ПРОГРАММНОЕ СОДЕРЖАНИЕ:</a:t>
            </a:r>
            <a:endParaRPr lang="ru-RU" sz="3600" b="1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701749" y="3646766"/>
            <a:ext cx="109090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Погрузить детей в историю создания книг, путем рассмотрения познаний о мире, активизировать </a:t>
            </a:r>
            <a:r>
              <a:rPr lang="ru-RU" sz="3600" dirty="0"/>
              <a:t>познавательно-исследовательскую</a:t>
            </a:r>
            <a:r>
              <a:rPr lang="ru-RU" sz="3200" dirty="0"/>
              <a:t> деятельность путем исследования свойств материалов, содействовать активизации идеологической речи, обогащению словаря.</a:t>
            </a:r>
          </a:p>
        </p:txBody>
      </p:sp>
    </p:spTree>
    <p:extLst>
      <p:ext uri="{BB962C8B-B14F-4D97-AF65-F5344CB8AC3E}">
        <p14:creationId xmlns:p14="http://schemas.microsoft.com/office/powerpoint/2010/main" val="4258119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лида\2016\b5fc21fa422feeb8d725bae9580cb6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560" y="642265"/>
            <a:ext cx="9356652" cy="544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11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лида\2016\421950_17_b000006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606" y="786810"/>
            <a:ext cx="9130891" cy="512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356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5609" y="786809"/>
            <a:ext cx="7208876" cy="8293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1\Desktop\лида\2016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255" y="0"/>
            <a:ext cx="9633098" cy="687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683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6446"/>
            <a:ext cx="5486401" cy="131843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КРАСНОЯРСК</a:t>
            </a:r>
            <a:br>
              <a:rPr lang="ru-RU" b="1" dirty="0" smtClean="0"/>
            </a:br>
            <a:r>
              <a:rPr lang="ru-RU" b="1" dirty="0" smtClean="0"/>
              <a:t>2017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050" name="Picture 2" descr="C:\Users\1\Desktop\аттестация\chasush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910" y="1722474"/>
            <a:ext cx="6381948" cy="478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47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МАТЕРИАЛ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/>
              <a:t>песок</a:t>
            </a:r>
            <a:r>
              <a:rPr lang="ru-RU" sz="3600" dirty="0"/>
              <a:t>, вода, глина, бумага с иероглифами, черные мелки, палочки, белая бумага, печати, палочка-</a:t>
            </a:r>
            <a:r>
              <a:rPr lang="ru-RU" sz="3600" dirty="0" err="1"/>
              <a:t>перемещалочка</a:t>
            </a:r>
            <a:r>
              <a:rPr lang="ru-RU" sz="3600" dirty="0"/>
              <a:t>, музыкальное сопровождение, слайды  Египта, Китая, Руси, Красноярска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902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ХОД ЗАНЯТИЯ: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Дети </a:t>
            </a:r>
            <a:r>
              <a:rPr lang="ru-RU" dirty="0"/>
              <a:t>заходят в зал, здороваются с гостями. </a:t>
            </a:r>
          </a:p>
          <a:p>
            <a:pPr algn="just"/>
            <a:r>
              <a:rPr lang="ru-RU" dirty="0"/>
              <a:t>Воспитатель: Ребята, </a:t>
            </a:r>
            <a:r>
              <a:rPr lang="ru-RU" dirty="0" smtClean="0"/>
              <a:t>вы  </a:t>
            </a:r>
            <a:r>
              <a:rPr lang="ru-RU" dirty="0"/>
              <a:t>любите читать книги?</a:t>
            </a:r>
          </a:p>
          <a:p>
            <a:pPr algn="just"/>
            <a:r>
              <a:rPr lang="ru-RU" dirty="0"/>
              <a:t>Воспитатель: А какие книги читаете?</a:t>
            </a:r>
          </a:p>
          <a:p>
            <a:pPr algn="just"/>
            <a:r>
              <a:rPr lang="ru-RU" dirty="0"/>
              <a:t>(ответы детей</a:t>
            </a:r>
            <a:r>
              <a:rPr lang="ru-RU" dirty="0" smtClean="0"/>
              <a:t>).. </a:t>
            </a:r>
            <a:r>
              <a:rPr lang="ru-RU" dirty="0"/>
              <a:t>Это здорово!</a:t>
            </a:r>
          </a:p>
          <a:p>
            <a:pPr algn="just"/>
            <a:r>
              <a:rPr lang="ru-RU" dirty="0"/>
              <a:t>Воспитатель: Ой, что это такое? (обыгрывание) </a:t>
            </a:r>
          </a:p>
          <a:p>
            <a:pPr algn="just"/>
            <a:r>
              <a:rPr lang="ru-RU" dirty="0"/>
              <a:t>Это – палочка-</a:t>
            </a:r>
            <a:r>
              <a:rPr lang="ru-RU" dirty="0" err="1"/>
              <a:t>перемещалочка</a:t>
            </a:r>
            <a:r>
              <a:rPr lang="ru-RU" dirty="0" smtClean="0"/>
              <a:t>!(внутри спрятано письмо </a:t>
            </a:r>
            <a:r>
              <a:rPr lang="ru-RU" dirty="0"/>
              <a:t>и флэшка) (ответы детей)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782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302" y="467832"/>
            <a:ext cx="11483163" cy="6124353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Воспитатель: Да, ребята, флэшка умеет хранить много интересной информации и вместе с нами отправляется в путешествие.  А на чем мы можем попасть в прошлое книги? (ответы детей)</a:t>
            </a:r>
          </a:p>
          <a:p>
            <a:pPr algn="just"/>
            <a:r>
              <a:rPr lang="ru-RU" dirty="0"/>
              <a:t>Воспитатель: Хорошо, машина времени перед нами, передаем палочку-</a:t>
            </a:r>
            <a:r>
              <a:rPr lang="ru-RU" dirty="0" err="1"/>
              <a:t>перемещалочку</a:t>
            </a:r>
            <a:r>
              <a:rPr lang="ru-RU" dirty="0"/>
              <a:t>. (перемещаемся в Древний Египет)  (Под музыку рассматриваем слайды) (</a:t>
            </a:r>
            <a:r>
              <a:rPr lang="ru-RU" dirty="0" smtClean="0"/>
              <a:t>беседа)</a:t>
            </a:r>
            <a:endParaRPr lang="ru-RU" dirty="0"/>
          </a:p>
          <a:p>
            <a:pPr algn="just"/>
            <a:r>
              <a:rPr lang="ru-RU" dirty="0"/>
              <a:t>«Да, Египет – красивая древняя страна, в ней много пустынь, гор, рек, морей, </a:t>
            </a:r>
            <a:r>
              <a:rPr lang="ru-RU" dirty="0" smtClean="0"/>
              <a:t>пирамид.  </a:t>
            </a:r>
            <a:r>
              <a:rPr lang="ru-RU" dirty="0"/>
              <a:t>Правили в Египте фараоны, а помогали им жрецы. Это очень умные и образованные люди, они умели читать и писать. </a:t>
            </a:r>
            <a:r>
              <a:rPr lang="ru-RU" dirty="0" smtClean="0"/>
              <a:t>( </a:t>
            </a:r>
            <a:r>
              <a:rPr lang="ru-RU" dirty="0"/>
              <a:t>Дети подходят к столам, пробуют писать на песке, воде, глине. </a:t>
            </a:r>
          </a:p>
        </p:txBody>
      </p:sp>
    </p:spTree>
    <p:extLst>
      <p:ext uri="{BB962C8B-B14F-4D97-AF65-F5344CB8AC3E}">
        <p14:creationId xmlns:p14="http://schemas.microsoft.com/office/powerpoint/2010/main" val="2769260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628" y="318977"/>
            <a:ext cx="11050772" cy="580718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Делают вывод: </a:t>
            </a:r>
          </a:p>
          <a:p>
            <a:pPr algn="just"/>
            <a:r>
              <a:rPr lang="ru-RU" dirty="0"/>
              <a:t>песок и вода не способны сохранить информацию, поэтому жрецы использовали глиняные дощечки. Надавливали палочками (клинками) и получали изображение. Затем обжигали, накладывали друг на друга и получали книжные страницы  )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Воспитатель: Молодцы, ребята! Здорово вы рассказали. Отправляемся  дальше в путешествие с помощью нашей палочки-</a:t>
            </a:r>
            <a:r>
              <a:rPr lang="ru-RU" dirty="0" err="1"/>
              <a:t>перемещалочки</a:t>
            </a:r>
            <a:r>
              <a:rPr lang="ru-RU" dirty="0"/>
              <a:t> ( передают палочку-</a:t>
            </a:r>
            <a:r>
              <a:rPr lang="ru-RU" dirty="0" err="1"/>
              <a:t>перемещалочку</a:t>
            </a:r>
            <a:r>
              <a:rPr lang="ru-RU" dirty="0"/>
              <a:t> друг другу)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506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952" y="531629"/>
            <a:ext cx="10944447" cy="559453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Воспитатель: Где сейчас мы находимся? (ответы детей)</a:t>
            </a:r>
          </a:p>
          <a:p>
            <a:pPr algn="just"/>
            <a:r>
              <a:rPr lang="ru-RU" dirty="0"/>
              <a:t>Воспитатель: Да. Это  Древний Китай! (слайды) Он славится Великой Китайской стеной, Дворцом императора, чайными плантациями.. (гимнастика «Праздник чая») </a:t>
            </a:r>
          </a:p>
          <a:p>
            <a:pPr algn="just"/>
            <a:r>
              <a:rPr lang="ru-RU" dirty="0"/>
              <a:t>Воспитатель: Ребята, я предлагаю вам попробовать нарисовать специальные символы- иероглифы. Они изображают реки, горы, рисовое поле, человека, траву</a:t>
            </a:r>
          </a:p>
          <a:p>
            <a:pPr algn="just"/>
            <a:r>
              <a:rPr lang="ru-RU" dirty="0"/>
              <a:t>(по желанию, дети на листах изображают иероглифы)</a:t>
            </a:r>
          </a:p>
          <a:p>
            <a:pPr algn="just"/>
            <a:r>
              <a:rPr lang="ru-RU" dirty="0"/>
              <a:t>Воспитатель: Молодцы! Расскажите, что вы изобразили. (ответы детей)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539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11" y="255181"/>
            <a:ext cx="11610753" cy="627321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Воспитатель:  Ребята, машина времени ждет нас, передаем палочку-</a:t>
            </a:r>
            <a:r>
              <a:rPr lang="ru-RU" sz="2800" dirty="0" err="1"/>
              <a:t>перемещалочку</a:t>
            </a:r>
            <a:r>
              <a:rPr lang="ru-RU" sz="2800" dirty="0"/>
              <a:t>. Мы оказались на Руси! (  Дети рассказывают, чем славится Русь   (силою богатырскою, удалью молодецкою, праздниками веселыми) (рассказы детей о бересте, бумаге, книгопечатанье)</a:t>
            </a:r>
          </a:p>
          <a:p>
            <a:pPr algn="just"/>
            <a:r>
              <a:rPr lang="ru-RU" sz="2800" dirty="0"/>
              <a:t>(Дети печатают страничку для книги с помощью деревянных печаток)</a:t>
            </a:r>
          </a:p>
          <a:p>
            <a:pPr algn="just"/>
            <a:r>
              <a:rPr lang="ru-RU" sz="2800" dirty="0"/>
              <a:t>Воспитатель: Здорово! Как красиво вы напечатали страничку</a:t>
            </a:r>
            <a:r>
              <a:rPr lang="ru-RU" sz="2800" dirty="0" smtClean="0"/>
              <a:t>!</a:t>
            </a:r>
            <a:endParaRPr lang="ru-RU" sz="2800" dirty="0"/>
          </a:p>
          <a:p>
            <a:pPr algn="just"/>
            <a:r>
              <a:rPr lang="ru-RU" sz="2800" dirty="0"/>
              <a:t>Дети: (возвращаются в наше время, </a:t>
            </a:r>
            <a:r>
              <a:rPr lang="ru-RU" sz="2800" dirty="0" smtClean="0"/>
              <a:t>угадывают </a:t>
            </a:r>
            <a:r>
              <a:rPr lang="ru-RU" sz="2800" dirty="0"/>
              <a:t>на слайде родной город – Красноярск))</a:t>
            </a:r>
          </a:p>
          <a:p>
            <a:pPr algn="just"/>
            <a:r>
              <a:rPr lang="ru-RU" sz="2800" dirty="0" smtClean="0"/>
              <a:t>Рассказывают информацию на игровую </a:t>
            </a:r>
            <a:r>
              <a:rPr lang="ru-RU" sz="2800" dirty="0" err="1" smtClean="0"/>
              <a:t>флешку</a:t>
            </a:r>
            <a:r>
              <a:rPr lang="ru-RU" sz="2800" dirty="0" smtClean="0"/>
              <a:t>:  </a:t>
            </a:r>
            <a:r>
              <a:rPr lang="ru-RU" sz="2800" dirty="0"/>
              <a:t>где путешествовали во время занятия, что особенно понравилось, что интересного узнали</a:t>
            </a:r>
          </a:p>
          <a:p>
            <a:pPr algn="just"/>
            <a:r>
              <a:rPr lang="ru-RU" b="1" i="1" dirty="0"/>
              <a:t>Делают </a:t>
            </a:r>
            <a:r>
              <a:rPr lang="ru-RU" b="1" i="1" dirty="0" smtClean="0"/>
              <a:t>вывод:</a:t>
            </a:r>
          </a:p>
          <a:p>
            <a:pPr marL="0" indent="0" algn="just">
              <a:buNone/>
            </a:pPr>
            <a:r>
              <a:rPr lang="ru-RU" b="1" i="1" dirty="0" smtClean="0"/>
              <a:t> Познакомились </a:t>
            </a:r>
            <a:r>
              <a:rPr lang="ru-RU" b="1" i="1" dirty="0"/>
              <a:t>с интереснейшей историей создания книг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9257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3916" y="2530549"/>
            <a:ext cx="3444949" cy="114844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ДРЕВНИЙ ЕГИПЕТ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Desktop\лида\2016\139056289989_21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520" y="1594883"/>
            <a:ext cx="6762998" cy="486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9099" y="276447"/>
            <a:ext cx="69000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schemeClr val="tx2">
                    <a:lumMod val="75000"/>
                  </a:schemeClr>
                </a:solidFill>
              </a:rPr>
              <a:t>СЛАЙД-РЯД к ЗАНЯТИЮ </a:t>
            </a:r>
          </a:p>
        </p:txBody>
      </p:sp>
    </p:spTree>
    <p:extLst>
      <p:ext uri="{BB962C8B-B14F-4D97-AF65-F5344CB8AC3E}">
        <p14:creationId xmlns:p14="http://schemas.microsoft.com/office/powerpoint/2010/main" val="49740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552</Words>
  <Application>Microsoft Office PowerPoint</Application>
  <PresentationFormat>Произвольный</PresentationFormat>
  <Paragraphs>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ЦЕЛЬ:</vt:lpstr>
      <vt:lpstr>МАТЕРИАЛ</vt:lpstr>
      <vt:lpstr>ХОД ЗАНЯТИЯ: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ДРЕВНИЙ КИТАЙ</vt:lpstr>
      <vt:lpstr>Презентация PowerPoint</vt:lpstr>
      <vt:lpstr>Презентация PowerPoint</vt:lpstr>
      <vt:lpstr>Презентация PowerPoint</vt:lpstr>
      <vt:lpstr>Презентация PowerPoint</vt:lpstr>
      <vt:lpstr>ДРЕВНЯЯ РУСЬ</vt:lpstr>
      <vt:lpstr>Презентация PowerPoint</vt:lpstr>
      <vt:lpstr>Презентация PowerPoint</vt:lpstr>
      <vt:lpstr>Презентация PowerPoint</vt:lpstr>
      <vt:lpstr> КРАСНОЯРСК 2017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2014-04-08T07:11:28Z</dcterms:created>
  <dcterms:modified xsi:type="dcterms:W3CDTF">2017-10-19T04:53:12Z</dcterms:modified>
</cp:coreProperties>
</file>