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6" r:id="rId7"/>
    <p:sldId id="265" r:id="rId8"/>
    <p:sldId id="263" r:id="rId9"/>
    <p:sldId id="264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57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31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4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8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55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185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33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76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6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1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FF84-9F85-4220-9FC1-98E85CF499AA}" type="datetimeFigureOut">
              <a:rPr lang="ru-RU" smtClean="0"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85C7-9077-4799-BAE9-A0F8A87CC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54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4" r="10330" b="17900"/>
          <a:stretch/>
        </p:blipFill>
        <p:spPr bwMode="auto">
          <a:xfrm>
            <a:off x="6542321" y="908720"/>
            <a:ext cx="2088232" cy="29202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611560" y="764704"/>
            <a:ext cx="640871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Татарстан Республикасы Ютазы  муниципаль районы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 белем бирү учреждениесе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”3нче  санлы Урыссу урта гомуми белем бирү мәктәбе”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фәнни-тикшеренү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эшенең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темасы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Муса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Җәлилне</a:t>
            </a:r>
            <a:r>
              <a:rPr lang="tt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ң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Моабит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дәфтәрләре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ничәү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dirty="0" smtClean="0"/>
              <a:t>                 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Фәнни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эшне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башкарды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10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нчы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сыйныф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укучысы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Ибраһимов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Искәндәр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Илдар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улы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9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8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577" y="764704"/>
            <a:ext cx="1949715" cy="2248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196128"/>
            <a:ext cx="707081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Максатым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Муса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Җәлилнең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иҗатын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тормыш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юлын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җыелган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мәгълүматларны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сыйныфташларыма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җиткерү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Максатттан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чыгып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мин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үземә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тәбәндәге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бурычларны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куйдым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шагыйрьнең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иҗатын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тормыш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юлын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- тема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материаллар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барлау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туплау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   </a:t>
            </a:r>
          </a:p>
          <a:p>
            <a:endParaRPr lang="ru-RU" dirty="0"/>
          </a:p>
          <a:p>
            <a:r>
              <a:rPr lang="ru-RU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117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692694"/>
            <a:ext cx="712879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Сездә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минем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бөтен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тойгыларым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Сездә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минем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керсез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яшьләрем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үлсәгез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мин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онытылырмын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Яшәсәгез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мин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яшәрмен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Char char="-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язган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Муса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Җәлил“Җырларым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шигырендә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сүзләрне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укыгач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туган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телне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саклыйсы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тагы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баетасы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тарихын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барлыйсы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килә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Менә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шушы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теләк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Моабит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дәфтәрләр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енең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тарихы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кызыксына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башладым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Район,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мәктәп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китапханәсе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һәм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архив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материалларына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нигезләнеп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материаллар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туплый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башладым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349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2828836"/>
            <a:ext cx="67687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Сабантуй”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газетасында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басылып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чыккан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Өченче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дәфтәрнең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эзе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бар”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дигән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мәкаләгә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тап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булдым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67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яшьлек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Зөлфия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апа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Галимованың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истәлеге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язылган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иде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50" name="Picture 2" descr="C:\Users\Пользователь\Desktop\2z_0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" t="15123" b="1611"/>
          <a:stretch/>
        </p:blipFill>
        <p:spPr bwMode="auto">
          <a:xfrm>
            <a:off x="1403648" y="1011561"/>
            <a:ext cx="4793520" cy="181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21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Пользователь\Desktop\news_256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11"/>
          <a:stretch/>
        </p:blipFill>
        <p:spPr bwMode="auto">
          <a:xfrm>
            <a:off x="6702369" y="410354"/>
            <a:ext cx="1991857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7"/>
            <a:ext cx="55446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Җәлилнең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башка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дәфтәрләренең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эзләре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Мәскәүдә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югала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эзләр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буйлап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эзләнүләрне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М.Җәлил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тормышын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өйрәнүче Рафаэль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Мостафинның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китапларыннан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башлыйм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Ниһаять,1978 нче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СССР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Язучылар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берлегенең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официаль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делегациясе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Р.Мостафин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Төркиягә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юл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тота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8" name="Picture 4" descr="C:\Users\Пользователь\Desktop\SAM_83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" t="4498" r="4442"/>
          <a:stretch/>
        </p:blipFill>
        <p:spPr bwMode="auto">
          <a:xfrm>
            <a:off x="6300192" y="3573016"/>
            <a:ext cx="2600050" cy="2903799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7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04664"/>
            <a:ext cx="61744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Tx/>
              <a:buChar char="-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булса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ишеткәнегез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булдымы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?-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Tx/>
              <a:buChar char="-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дигән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сорауга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ул:</a:t>
            </a:r>
          </a:p>
          <a:p>
            <a:pPr marL="457200" indent="-457200" algn="ctr">
              <a:buFontTx/>
              <a:buChar char="-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Әлбәттә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радиодан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Алтынчәч”операсыннан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өзекләр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җырларын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тыңлаганым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булды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танылган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шагыйрь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либреттолар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авторы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икәнлеген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аңлый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идем.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... Казыйм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Миршан дәфтәрләрнең 7-8, </a:t>
            </a:r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бәлки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күбрәк тә булуын әйтә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1946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елның гыйнварында ул аларны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Римдагы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Советлар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Союзы</a:t>
            </a:r>
          </a:p>
          <a:p>
            <a:pPr lvl="0"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вәкиллегенә тапшыра.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9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47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58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92695"/>
            <a:ext cx="2044962" cy="23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291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2016-03-10T05:10:09Z</dcterms:created>
  <dcterms:modified xsi:type="dcterms:W3CDTF">2016-03-11T10:48:24Z</dcterms:modified>
</cp:coreProperties>
</file>