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4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0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72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8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78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61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1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6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47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29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283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59029-5160-4DC0-B6EF-688469B48C2A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A3E1-1A74-49CA-848E-B1C7E35A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035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ownloads\Лутков Стас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209310" y="5506212"/>
            <a:ext cx="1332865" cy="3079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Декабрь </a:t>
            </a: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2015 </a:t>
            </a: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565712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09310" y="5506212"/>
            <a:ext cx="1332865" cy="3079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январь 2016 </a:t>
            </a: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214203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09310" y="5506212"/>
            <a:ext cx="1332865" cy="3079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январь 2016 </a:t>
            </a: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739750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09310" y="5506212"/>
            <a:ext cx="1332865" cy="3079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Декабрь </a:t>
            </a:r>
            <a:r>
              <a:rPr lang="ru-RU" sz="1100" dirty="0" smtClean="0">
                <a:effectLst/>
                <a:latin typeface="Calibri"/>
                <a:ea typeface="Calibri"/>
                <a:cs typeface="Times New Roman"/>
              </a:rPr>
              <a:t>2015 </a:t>
            </a: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3377742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Стругов Ант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09310" y="5506212"/>
            <a:ext cx="1332865" cy="3079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Calibri"/>
                <a:ea typeface="Calibri"/>
                <a:cs typeface="Times New Roman"/>
              </a:rPr>
              <a:t>Декабрь </a:t>
            </a:r>
            <a:r>
              <a:rPr lang="ru-RU" sz="1100" smtClean="0">
                <a:effectLst/>
                <a:latin typeface="Calibri"/>
                <a:ea typeface="Calibri"/>
                <a:cs typeface="Times New Roman"/>
              </a:rPr>
              <a:t>2015 </a:t>
            </a: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344503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04224" y="-1181779"/>
            <a:ext cx="6858001" cy="922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4394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cp:lastPrinted>2016-01-12T07:47:23Z</cp:lastPrinted>
  <dcterms:created xsi:type="dcterms:W3CDTF">2015-12-24T09:33:48Z</dcterms:created>
  <dcterms:modified xsi:type="dcterms:W3CDTF">2016-01-12T07:48:17Z</dcterms:modified>
</cp:coreProperties>
</file>