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8" r:id="rId4"/>
    <p:sldId id="260" r:id="rId5"/>
    <p:sldId id="273" r:id="rId6"/>
    <p:sldId id="274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>
      <p:cViewPr varScale="1">
        <p:scale>
          <a:sx n="110" d="100"/>
          <a:sy n="110" d="100"/>
        </p:scale>
        <p:origin x="157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014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5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63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4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491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879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36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421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573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316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934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4525-0367-4D41-B2F6-08A81DCF8A70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7002E-910D-4F9B-8AF4-97968508F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69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gozavr.ru/2312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golopuz.org/" TargetMode="External"/><Relationship Id="rId4" Type="http://schemas.openxmlformats.org/officeDocument/2006/relationships/hyperlink" Target="https://solnet.e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ames-for-kids.ru/index.php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graemsa.ru/igry-dlja-detej" TargetMode="External"/><Relationship Id="rId4" Type="http://schemas.openxmlformats.org/officeDocument/2006/relationships/hyperlink" Target="http://www.r-vmeste.ru/welcome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hudo-udo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ochemu4ka.ru/" TargetMode="External"/><Relationship Id="rId4" Type="http://schemas.openxmlformats.org/officeDocument/2006/relationships/hyperlink" Target="http://www.razvitierebenka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вета\Desktop\фото на рмо\925849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" y="-12212"/>
            <a:ext cx="90955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360039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chemeClr val="accent2"/>
                </a:solidFill>
              </a:rPr>
              <a:t> </a:t>
            </a:r>
            <a:endParaRPr lang="ru-RU" sz="2000" i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013176"/>
            <a:ext cx="8568952" cy="158417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педагог-психолог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Фомина Татьяна </a:t>
            </a:r>
            <a:r>
              <a:rPr lang="ru-RU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Алевтиновна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48680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По страницам </a:t>
            </a:r>
            <a:r>
              <a:rPr lang="ru-RU" sz="7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детских  сайтов</a:t>
            </a:r>
            <a:endParaRPr lang="ru-RU" sz="700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0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фото на рмо\1425076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642" cy="683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8424936" cy="424847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Хочу предложить вам интересную, а может быть и полезную информацию.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мире уже не обойтись без интернета, и сложно представить себе поиск любой информации другим способом.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40552" y="4797152"/>
            <a:ext cx="864096" cy="841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404664"/>
            <a:ext cx="10222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34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фото на рмо\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6632"/>
            <a:ext cx="9324527" cy="716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628799"/>
            <a:ext cx="7848872" cy="388843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ресурс доступен по конкретному адресу в интернете, который мы вводим в адресную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строку.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Сайт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представительство человека в интернете, посетителями которого могут стать люди всей планеты, у которых есть доступ в интернет. Как известно, каждый человек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пришёл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мир, чтобы принести пользу людям (как бы громко это не звучало).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сайта можно принести пользу большему количеству людей, которые заинтересованы в получении информации, чем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его	использования.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вашему вниманию несколько таких сайтов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(просто нажми на ссылку)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0592" y="4876454"/>
            <a:ext cx="1008112" cy="121684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34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9684568" y="142007"/>
            <a:ext cx="864096" cy="55940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u="sng" dirty="0" smtClean="0"/>
              <a:t> </a:t>
            </a: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16632"/>
            <a:ext cx="39604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6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220116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C:\Users\логопед\Desktop\Входящая информация\горизонта-ьные-знамена-етей-4463195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81" b="69097"/>
          <a:stretch/>
        </p:blipFill>
        <p:spPr bwMode="auto">
          <a:xfrm>
            <a:off x="71499" y="35929"/>
            <a:ext cx="9001000" cy="206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1559" y="435721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«Умные игры для умных детей, родителей, учителей»</a:t>
            </a:r>
            <a:endParaRPr lang="ru-RU" sz="2800" u="sng" dirty="0" smtClean="0">
              <a:hlinkClick r:id="rId3"/>
            </a:endParaRPr>
          </a:p>
          <a:p>
            <a:pPr algn="ctr"/>
            <a:r>
              <a:rPr lang="ru-RU" sz="2800" u="sng" dirty="0" smtClean="0">
                <a:hlinkClick r:id="rId3"/>
              </a:rPr>
              <a:t>http</a:t>
            </a:r>
            <a:r>
              <a:rPr lang="ru-RU" sz="2800" u="sng" dirty="0">
                <a:hlinkClick r:id="rId3"/>
              </a:rPr>
              <a:t>://</a:t>
            </a:r>
            <a:r>
              <a:rPr lang="ru-RU" sz="2800" u="sng" dirty="0" smtClean="0">
                <a:hlinkClick r:id="rId3"/>
              </a:rPr>
              <a:t>www.logozavr.ru/2312</a:t>
            </a:r>
            <a:r>
              <a:rPr lang="ru-RU" sz="2800" u="sng" dirty="0">
                <a:hlinkClick r:id="rId3"/>
              </a:rPr>
              <a:t>/</a:t>
            </a:r>
            <a:r>
              <a:rPr lang="ru-RU" sz="2800" dirty="0"/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endParaRPr lang="ru-RU" dirty="0"/>
          </a:p>
        </p:txBody>
      </p:sp>
      <p:pic>
        <p:nvPicPr>
          <p:cNvPr id="11" name="Рисунок 10" descr="C:\Users\логопед\Desktop\Входящая информация\горизонта-ьные-знамена-етей-4463195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3" b="37443"/>
          <a:stretch/>
        </p:blipFill>
        <p:spPr bwMode="auto">
          <a:xfrm>
            <a:off x="71499" y="2233325"/>
            <a:ext cx="8886047" cy="20597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3528" y="2331335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портал «Солнышко»</a:t>
            </a:r>
          </a:p>
          <a:p>
            <a:pPr algn="ctr"/>
            <a:r>
              <a:rPr lang="ru-RU" sz="2800" u="sng" dirty="0">
                <a:hlinkClick r:id="rId4"/>
              </a:rPr>
              <a:t>https://solnet.ee/</a:t>
            </a:r>
            <a:r>
              <a:rPr lang="ru-RU" sz="2800" dirty="0"/>
              <a:t> </a:t>
            </a:r>
            <a:r>
              <a:rPr lang="ru-RU" sz="2800" dirty="0" smtClean="0"/>
              <a:t>   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C:\Users\логопед\Desktop\Входящая информация\горизонта-ьные-знамена-етей-4463195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09" b="6540"/>
          <a:stretch/>
        </p:blipFill>
        <p:spPr bwMode="auto">
          <a:xfrm>
            <a:off x="71499" y="4437112"/>
            <a:ext cx="8886047" cy="21760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4108" y="4653136"/>
            <a:ext cx="8064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«Развивающие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вашего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голопуза» 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u="sng" dirty="0">
                <a:hlinkClick r:id="rId5"/>
              </a:rPr>
              <a:t>http://golopuz.org/</a:t>
            </a:r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634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логопед\Desktop\Входящая информация\горизонта-ьные-знамена-етей-4463195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09" b="6540"/>
          <a:stretch/>
        </p:blipFill>
        <p:spPr bwMode="auto">
          <a:xfrm>
            <a:off x="121905" y="14570"/>
            <a:ext cx="8928992" cy="21182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274638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«Весёлые уроки»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u="sng" dirty="0">
                <a:hlinkClick r:id="rId3"/>
              </a:rPr>
              <a:t>http://games-for-kids.ru/index.php</a:t>
            </a:r>
            <a:r>
              <a:rPr lang="ru-RU" sz="2800" dirty="0"/>
              <a:t> </a:t>
            </a:r>
            <a:r>
              <a:rPr lang="ru-RU" sz="2800" dirty="0" smtClean="0"/>
              <a:t>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логопед\Desktop\Входящая информация\горизонта-ьные-знамена-етей-4463195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81" b="69097"/>
          <a:stretch/>
        </p:blipFill>
        <p:spPr bwMode="auto">
          <a:xfrm>
            <a:off x="49897" y="2291442"/>
            <a:ext cx="9001000" cy="20259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3224" y="2291442"/>
            <a:ext cx="7571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клуб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u="sng" dirty="0">
                <a:hlinkClick r:id="rId4"/>
              </a:rPr>
              <a:t>http://www.r-vmeste.ru/welcome.html</a:t>
            </a:r>
            <a:r>
              <a:rPr lang="ru-RU" sz="2800" dirty="0"/>
              <a:t>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:\Users\логопед\Desktop\Входящая информация\горизонта-ьные-знамена-етей-4463195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3" b="37443"/>
          <a:stretch/>
        </p:blipFill>
        <p:spPr bwMode="auto">
          <a:xfrm>
            <a:off x="121905" y="4485077"/>
            <a:ext cx="8928991" cy="21842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797152"/>
            <a:ext cx="8147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«Играемся»</a:t>
            </a:r>
            <a:r>
              <a:rPr lang="ru-RU" dirty="0" smtClean="0"/>
              <a:t> </a:t>
            </a:r>
          </a:p>
          <a:p>
            <a:pPr algn="ctr"/>
            <a:r>
              <a:rPr lang="ru-RU" sz="2400" u="sng" dirty="0" smtClean="0">
                <a:hlinkClick r:id="rId5"/>
              </a:rPr>
              <a:t>http</a:t>
            </a:r>
            <a:r>
              <a:rPr lang="ru-RU" sz="2400" u="sng" dirty="0">
                <a:hlinkClick r:id="rId5"/>
              </a:rPr>
              <a:t>://www.igraemsa.ru/igry-dlja-detej</a:t>
            </a: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966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логопед\Desktop\Входящая информация\горизонта-ьные-знамена-етей-44631958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81" b="69097"/>
          <a:stretch/>
        </p:blipFill>
        <p:spPr bwMode="auto">
          <a:xfrm>
            <a:off x="143508" y="116632"/>
            <a:ext cx="8856984" cy="2160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логопед\Desktop\Входящая информация\горизонта-ьные-знамена-етей-4463195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3" b="37443"/>
          <a:stretch/>
        </p:blipFill>
        <p:spPr bwMode="auto">
          <a:xfrm>
            <a:off x="143508" y="2348880"/>
            <a:ext cx="8856983" cy="20850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логопед\Desktop\Входящая информация\горизонта-ьные-знамена-етей-4463195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09" b="6540"/>
          <a:stretch/>
        </p:blipFill>
        <p:spPr bwMode="auto">
          <a:xfrm>
            <a:off x="143509" y="4505895"/>
            <a:ext cx="8856982" cy="21634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332656"/>
            <a:ext cx="74168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портал «Чудо-юдо» </a:t>
            </a:r>
          </a:p>
          <a:p>
            <a:pPr algn="ctr"/>
            <a:r>
              <a:rPr lang="ru-RU" sz="2400" u="sng" dirty="0" smtClean="0">
                <a:hlinkClick r:id="rId3"/>
              </a:rPr>
              <a:t>http</a:t>
            </a:r>
            <a:r>
              <a:rPr lang="ru-RU" sz="2400" u="sng" dirty="0">
                <a:hlinkClick r:id="rId3"/>
              </a:rPr>
              <a:t>://chudo-udo.com/</a:t>
            </a:r>
            <a:r>
              <a:rPr lang="ru-RU" sz="2400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2466598"/>
            <a:ext cx="81369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для раннего развития детей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u="sng" dirty="0" smtClean="0">
                <a:hlinkClick r:id="rId4"/>
              </a:rPr>
              <a:t>http</a:t>
            </a:r>
            <a:r>
              <a:rPr lang="ru-RU" sz="2400" u="sng" dirty="0">
                <a:hlinkClick r:id="rId4"/>
              </a:rPr>
              <a:t>://www.razvitierebenka.com/</a:t>
            </a:r>
            <a:r>
              <a:rPr lang="ru-RU" sz="2400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4725144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«Почемучка»</a:t>
            </a:r>
          </a:p>
          <a:p>
            <a:pPr algn="ctr"/>
            <a:r>
              <a:rPr lang="ru-RU" dirty="0" smtClean="0"/>
              <a:t> </a:t>
            </a:r>
            <a:r>
              <a:rPr lang="ru-RU" sz="2400" u="sng" dirty="0">
                <a:hlinkClick r:id="rId5"/>
              </a:rPr>
              <a:t>http://pochemu4ka.ru/</a:t>
            </a: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409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вета\Desktop\фото на рмо\56b3f6c570d7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удачи!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34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100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Monotype Corsiva</vt:lpstr>
      <vt:lpstr>Times New Roman</vt:lpstr>
      <vt:lpstr>Тема Office</vt:lpstr>
      <vt:lpstr> </vt:lpstr>
      <vt:lpstr>Здравствуйте друзья!  Хочу предложить вам интересную, а может быть и полезную информацию.  В современном мире уже не обойтись без интернета, и сложно представить себе поиск любой информации другим способом.   </vt:lpstr>
      <vt:lpstr>    Любой информационный ресурс доступен по конкретному адресу в интернете, который мы вводим в адресную строку.   Сайт – это представительство человека в интернете, посетителями которого могут стать люди всей планеты, у которых есть доступ в интернет. Как известно, каждый человек пришёл в этот мир, чтобы принести пользу людям (как бы громко это не звучало).  С помощью сайта можно принести пользу большему количеству людей, которые заинтересованы в получении информации, чем без его использования. Предлагаю вашему вниманию несколько таких сайтов (просто нажми на ссылку) </vt:lpstr>
      <vt:lpstr>Презентация PowerPoint</vt:lpstr>
      <vt:lpstr>Презентация PowerPoint</vt:lpstr>
      <vt:lpstr>Презентация PowerPoint</vt:lpstr>
      <vt:lpstr>   Желаю вам удачи!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логопед</cp:lastModifiedBy>
  <cp:revision>46</cp:revision>
  <dcterms:created xsi:type="dcterms:W3CDTF">2015-01-25T11:17:33Z</dcterms:created>
  <dcterms:modified xsi:type="dcterms:W3CDTF">2017-10-13T06:54:40Z</dcterms:modified>
</cp:coreProperties>
</file>