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82C820-FC54-4624-B6D4-43465B231E59}" type="datetimeFigureOut">
              <a:rPr lang="ru-RU" smtClean="0"/>
              <a:pPr/>
              <a:t>03.03.2012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3057766"/>
          </a:xfrm>
        </p:spPr>
        <p:txBody>
          <a:bodyPr/>
          <a:lstStyle/>
          <a:p>
            <a:r>
              <a:rPr sz="7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sz="7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sz="7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sz="7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sz="7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sz="7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</a:rPr>
              <a:t>Поощрение </a:t>
            </a:r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</a:rPr>
              <a:t>и наказание в семье»</a:t>
            </a:r>
            <a:endParaRPr lang="ru-RU" sz="7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276999"/>
            <a:ext cx="692948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Наказание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причинение вреда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причиняющему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вред.                                                         Похвала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педагогический домкрат.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Кротов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00034" y="-92333"/>
            <a:ext cx="828680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u="sng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аконы </a:t>
            </a: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детской психики:</a:t>
            </a:r>
            <a:endParaRPr kumimoji="0" lang="en-US" sz="36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Ребёнку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трудно осознать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что он подвергся телесному наказанию из-за своего неверного поведения. Для него гораздо естественнее считать, что такое наказание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проявление гнева или нелюбви со стороны того, кто его наказал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Ребёнку важно чувствовать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что родители желают ему добра, а детям, которых ударили, порой трудно не потерять веру в добрые намерения родителей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тех, кого в детстве били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душевная рана не заживает в течение многих лет. Нередко они не могут избавиться от чувства боли и обиды и во взрослом состоянии.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77055"/>
            <a:ext cx="914400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Привить детям самостоятельность и чувство ответственности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в детях послушание и самообладание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Установить для детей чёткие рамки поведения, применяя систему поощрений и наказаний (за исключением телесных) и следуя за тем, чтобы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воздаяние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было справедливо и логически вытекало из поступков детей.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60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Уважаемые папы и мамы!</a:t>
            </a: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60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Помните!</a:t>
            </a: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60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60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Ваше внимание, любовь и ласка, дружеское участие и расположение могут сделать для вашего ребёнка больше, чем самый дорогой подарок!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60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Раны унижения и издевательства не заживают годами, шрамы безразличия и игнорирования остаются на всю жизнь!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</TotalTime>
  <Words>215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   Поощрение и наказание в семье»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Поощрение и наказание в семье»</dc:title>
  <dc:creator>XTreme</dc:creator>
  <cp:lastModifiedBy>Дом</cp:lastModifiedBy>
  <cp:revision>6</cp:revision>
  <dcterms:created xsi:type="dcterms:W3CDTF">2011-06-08T09:19:09Z</dcterms:created>
  <dcterms:modified xsi:type="dcterms:W3CDTF">2012-03-03T15:02:50Z</dcterms:modified>
</cp:coreProperties>
</file>