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10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233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52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30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51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95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441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2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29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07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31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31A45-BB37-4E0F-9B3B-FC4CAE8F06BA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DB3A2-7379-4C31-9F49-A9EFF6B4E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27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litgifts.ru/upload/iblock/6af/10139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3396052" cy="29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052" y="1781200"/>
            <a:ext cx="3396052" cy="29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052" y="-243408"/>
            <a:ext cx="3396052" cy="29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Овощи,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159" y="2020679"/>
            <a:ext cx="2127785" cy="263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Овощи,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759" y="-79340"/>
            <a:ext cx="2127785" cy="263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Овощи,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-106441"/>
            <a:ext cx="2127785" cy="263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918348"/>
            <a:ext cx="1080120" cy="1585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6</a:t>
            </a:r>
            <a:endParaRPr lang="ru-RU" sz="54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8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litgifts.ru/upload/iblock/6af/10139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3396052" cy="29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172" y="1772816"/>
            <a:ext cx="3396052" cy="29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172" y="-90501"/>
            <a:ext cx="3396052" cy="29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Овощи,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45715"/>
            <a:ext cx="2127785" cy="263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Овощи,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279" y="73567"/>
            <a:ext cx="2127785" cy="263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9552" y="4918348"/>
            <a:ext cx="1080120" cy="1585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tx1"/>
                </a:solidFill>
                <a:latin typeface="Arial Black" panose="020B0A04020102020204" pitchFamily="34" charset="0"/>
              </a:rPr>
              <a:t>5</a:t>
            </a:r>
            <a:endParaRPr lang="ru-RU" sz="54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14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Овощи,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367252"/>
            <a:ext cx="2320201" cy="202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486" y="293612"/>
            <a:ext cx="1436508" cy="178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Овощи,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97" y="456437"/>
            <a:ext cx="2255417" cy="196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8084"/>
            <a:ext cx="1465536" cy="181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Овощи,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6672"/>
            <a:ext cx="2232248" cy="194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67251"/>
            <a:ext cx="1368152" cy="169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78356" y="2170406"/>
            <a:ext cx="914400" cy="11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  <a:endParaRPr lang="ru-RU" sz="4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21540" y="2170406"/>
            <a:ext cx="914400" cy="11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52205" y="2238028"/>
            <a:ext cx="914400" cy="11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37114" y="2241303"/>
            <a:ext cx="914400" cy="11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55060" y="2238028"/>
            <a:ext cx="914400" cy="11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Arial Black" panose="020B0A04020102020204" pitchFamily="34" charset="0"/>
              </a:rPr>
              <a:t>5</a:t>
            </a:r>
            <a:endParaRPr lang="ru-RU" sz="4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95220" y="2241303"/>
            <a:ext cx="914400" cy="11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Arial Black" panose="020B0A04020102020204" pitchFamily="34" charset="0"/>
              </a:rPr>
              <a:t>6</a:t>
            </a:r>
            <a:endParaRPr lang="ru-RU" sz="4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7668344" y="388084"/>
            <a:ext cx="1141276" cy="152874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895220" y="476672"/>
            <a:ext cx="914400" cy="144016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895220" y="2338117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74028" y="4005064"/>
            <a:ext cx="1447512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6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057941" y="4020019"/>
            <a:ext cx="1447512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Arial Black" panose="020B0A04020102020204" pitchFamily="34" charset="0"/>
              </a:rPr>
              <a:t>-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642849" y="4020019"/>
            <a:ext cx="1447512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27758" y="4020019"/>
            <a:ext cx="1447512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=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75328" y="4021119"/>
            <a:ext cx="1447512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Arial Black" panose="020B0A04020102020204" pitchFamily="34" charset="0"/>
              </a:rPr>
              <a:t>5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09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adrianus.h.a.pic.centerblog.net/o/6a25fef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284982"/>
            <a:ext cx="476250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36790" y="3050624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15743">
            <a:off x="2569863" y="3050623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25502">
            <a:off x="3363460" y="2915231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10588">
            <a:off x="4096532" y="2806267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571997"/>
            <a:ext cx="1273634" cy="18054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  <a:endParaRPr lang="ru-RU" sz="6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Picture 4" descr="Овощи,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5618">
            <a:off x="5326163" y="3293211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571997"/>
            <a:ext cx="1273634" cy="1805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5</a:t>
            </a:r>
            <a:endParaRPr lang="ru-RU" sz="72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65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Овощи,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44957" y="885117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Овощи,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21188" y="885118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Овощи,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98137" y="885117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Овощи,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72067" y="885119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1956" y="2997775"/>
            <a:ext cx="914400" cy="11013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  <a:endParaRPr lang="ru-RU" sz="72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7402" y="2997775"/>
            <a:ext cx="914400" cy="11013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  <a:endParaRPr lang="ru-RU" sz="72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82136" y="3016823"/>
            <a:ext cx="914400" cy="11013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  <a:endParaRPr lang="ru-RU" sz="72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3022016"/>
            <a:ext cx="914400" cy="11013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  <a:endParaRPr lang="ru-RU" sz="72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Picture 4" descr="Овощи,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50984" y="895849"/>
            <a:ext cx="2715082" cy="1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642005" y="3039321"/>
            <a:ext cx="914400" cy="110134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5</a:t>
            </a:r>
            <a:endParaRPr lang="ru-RU" sz="72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43946" y="4526454"/>
            <a:ext cx="1284819" cy="15841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97317" y="4526454"/>
            <a:ext cx="1284819" cy="15841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Arial Black" panose="020B0A04020102020204" pitchFamily="34" charset="0"/>
              </a:rPr>
              <a:t>+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55678" y="4508617"/>
            <a:ext cx="1284819" cy="15841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04030" y="4526454"/>
            <a:ext cx="1284819" cy="15841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Arial Black" panose="020B0A04020102020204" pitchFamily="34" charset="0"/>
              </a:rPr>
              <a:t>=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88224" y="4536326"/>
            <a:ext cx="1284819" cy="15841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Arial Black" panose="020B0A04020102020204" pitchFamily="34" charset="0"/>
              </a:rPr>
              <a:t>5</a:t>
            </a:r>
            <a:endParaRPr lang="ru-RU" sz="80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37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</TotalTime>
  <Words>25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2015-09-22T11:26:37Z</dcterms:created>
  <dcterms:modified xsi:type="dcterms:W3CDTF">2015-09-22T12:08:30Z</dcterms:modified>
</cp:coreProperties>
</file>