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14" r:id="rId1"/>
  </p:sldMasterIdLst>
  <p:sldIdLst>
    <p:sldId id="257" r:id="rId2"/>
    <p:sldId id="259" r:id="rId3"/>
    <p:sldId id="261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1A33CBD5-316A-4278-85CF-F5C6BCC492FC}">
          <p14:sldIdLst>
            <p14:sldId id="257"/>
            <p14:sldId id="259"/>
            <p14:sldId id="261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96DFF08F-DC6B-4601-B491-B0F83F6DD2DA}" type="datetimeFigureOut">
              <a:rPr lang="en-US" smtClean="0"/>
              <a:t>10/19/2017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3516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10/19/2017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82570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10/19/2017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91588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10/19/2017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29845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10/19/2017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06582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10/19/2017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58543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10/19/2017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72870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10/19/2017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98858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10/19/2017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0403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10/19/2017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8155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10/19/2017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81467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10/19/2017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66571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10/19/2017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9817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10/19/2017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18114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10/19/2017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7336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10/19/2017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728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10/19/2017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9130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6DFF08F-DC6B-4601-B491-B0F83F6DD2DA}" type="datetimeFigureOut">
              <a:rPr lang="en-US" smtClean="0"/>
              <a:pPr/>
              <a:t>10/19/2017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321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4091DF-44A0-4DF2-AF02-486ABAFEE86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8231952-7CDA-4D64-82C8-3268D225F6C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4B66DD9-100B-42F8-A5B0-34DFB613B7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2783" y="0"/>
            <a:ext cx="89584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79338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1A13A8-3DE2-4810-832D-794BF2A79DD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5B40C09-94DF-4656-B4E8-1AF790D25BD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DF228E8-7646-4810-B64F-913A5929F3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5791" y="0"/>
            <a:ext cx="86934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63847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6AEBF6-9867-420C-80F5-9CCC996DC32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7185CF4-8BEE-4019-88DD-0A1E38EDF15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1C2773B-9FC8-4858-86FC-BD6C45B631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8313" y="64008"/>
            <a:ext cx="8335617" cy="6729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0419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18</TotalTime>
  <Words>0</Words>
  <Application>Microsoft Office PowerPoint</Application>
  <PresentationFormat>Широкоэкранный</PresentationFormat>
  <Paragraphs>0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6" baseType="lpstr">
      <vt:lpstr>Arial</vt:lpstr>
      <vt:lpstr>Garamond</vt:lpstr>
      <vt:lpstr>Натуральные материалы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6</cp:revision>
  <dcterms:created xsi:type="dcterms:W3CDTF">2017-10-18T20:27:42Z</dcterms:created>
  <dcterms:modified xsi:type="dcterms:W3CDTF">2017-10-19T17:29:06Z</dcterms:modified>
</cp:coreProperties>
</file>