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6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33CBD5-316A-4278-85CF-F5C6BCC492FC}">
          <p14:sldIdLst>
            <p14:sldId id="256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51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5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158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984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65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854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287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85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0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5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14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65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81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81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36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2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3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C857C-732B-4BB1-B438-AE8D2577A4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B1B569-DF0D-4A4A-9821-5C9A256F40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A81E0F-3DC8-419E-BD36-CE2562BB9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101" y="348154"/>
            <a:ext cx="9210261" cy="634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1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B3BD4-A3CB-439E-B319-547309B99D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E32071-EC20-496B-A50C-9EB6BDADD7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509430-CA98-4DC2-AE73-C743E7E37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3" y="54864"/>
            <a:ext cx="8825947" cy="67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692910-3D1B-4790-9275-3EB7A56B7C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766C97-DFBC-4040-AE70-3FDBAC127D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4C0D28-F53C-45E0-83E8-1A56DB1B6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7432"/>
            <a:ext cx="8666922" cy="680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47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2017-10-18T20:27:42Z</dcterms:created>
  <dcterms:modified xsi:type="dcterms:W3CDTF">2017-10-19T18:06:27Z</dcterms:modified>
</cp:coreProperties>
</file>