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4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A33CBD5-316A-4278-85CF-F5C6BCC492FC}">
          <p14:sldIdLst>
            <p14:sldId id="256"/>
            <p14:sldId id="258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51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25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158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984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658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854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287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885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40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5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146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65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81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811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336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28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3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2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EC857C-732B-4BB1-B438-AE8D2577A4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B1B569-DF0D-4A4A-9821-5C9A256F40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A81E0F-3DC8-419E-BD36-CE2562BB9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101" y="348154"/>
            <a:ext cx="9210261" cy="634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18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4091DF-44A0-4DF2-AF02-486ABAFEE8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8231952-7CDA-4D64-82C8-3268D225F6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3C8413-72B6-4070-A1BC-3757808FD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277" y="0"/>
            <a:ext cx="89054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3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3EB78-D3ED-477C-8BF4-9D84B7A902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E9EDD0-3ED3-4185-958D-91680BB7D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703C2AD-E441-4A60-A3F1-85256FA65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557" y="0"/>
            <a:ext cx="8653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82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2017-10-18T20:27:42Z</dcterms:created>
  <dcterms:modified xsi:type="dcterms:W3CDTF">2017-10-19T18:09:57Z</dcterms:modified>
</cp:coreProperties>
</file>