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33DE2C-BE0C-45B4-B5EE-83F5E5117177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318CE3-E182-4721-91E5-BC787EA095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-51936" y="357516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1281916" y="357516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2675893" y="390027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4009744" y="390028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5311139" y="391597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6754074" y="391598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7676">
            <a:off x="-95471" y="4337459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1912481" y="4456120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1618">
            <a:off x="927955" y="4346870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2884854" y="4422589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3784688" y="4456122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6067663" y="4461164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4792799" y="4461165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15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-51936" y="357516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1281916" y="357516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2675893" y="390027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4009744" y="390028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5311139" y="391597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лист кле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9798">
            <a:off x="6754074" y="391598"/>
            <a:ext cx="1834453" cy="193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87676">
            <a:off x="-95471" y="4337459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1912481" y="4456120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1618">
            <a:off x="927955" y="4346870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2884854" y="4422589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3784688" y="4456122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6067663" y="4461164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лист ду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073">
            <a:off x="4792799" y="4461165"/>
            <a:ext cx="1896473" cy="21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294415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Arial Black" panose="020B0A04020102020204" pitchFamily="34" charset="0"/>
              </a:rPr>
              <a:t>1</a:t>
            </a:r>
            <a:endParaRPr lang="ru-RU" sz="4800" b="1" dirty="0"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04806" y="2283238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5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103083" y="2260333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6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41818" y="2338656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3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72884" y="2338656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4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85447" y="2338656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2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27783" y="3559851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755719" y="3557174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2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4069" y="3543703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1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32924" y="3523343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5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804443" y="3559851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6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842137" y="3557174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7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35894" y="3543703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4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040921" y="2904015"/>
            <a:ext cx="72008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≤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2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47" y="4676769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67" y="4630332"/>
            <a:ext cx="1158208" cy="17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а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952718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3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596" y="1124744"/>
            <a:ext cx="1158208" cy="17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а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49" y="773973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а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78694"/>
            <a:ext cx="15240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62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596" y="1124744"/>
            <a:ext cx="1158208" cy="17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а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49" y="773973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а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080" y="4869160"/>
            <a:ext cx="15240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а фрукт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78660"/>
            <a:ext cx="15240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91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596" y="1124744"/>
            <a:ext cx="1158208" cy="17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а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49" y="773973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а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622" y="4597718"/>
            <a:ext cx="15240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а фрукт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71361"/>
            <a:ext cx="15240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а фрукт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49" y="4640560"/>
            <a:ext cx="15240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71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596" y="1124744"/>
            <a:ext cx="1158208" cy="17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а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49" y="773973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а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622" y="4597718"/>
            <a:ext cx="15240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а фрукт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71361"/>
            <a:ext cx="15240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а фрукт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49" y="4483417"/>
            <a:ext cx="15240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Картинка фрукт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21" y="4699417"/>
            <a:ext cx="15240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4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3436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79912" y="59788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2581494"/>
            <a:ext cx="4680520" cy="4032448"/>
          </a:xfrm>
          <a:prstGeom prst="ellipse">
            <a:avLst/>
          </a:prstGeom>
          <a:solidFill>
            <a:schemeClr val="lt1">
              <a:alpha val="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Картинка фру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18" y="994031"/>
            <a:ext cx="1158208" cy="17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Картинка фру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49" y="773973"/>
            <a:ext cx="152400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а фрук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622" y="4597718"/>
            <a:ext cx="15240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а фрукт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71361"/>
            <a:ext cx="15240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а фрукт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49" y="4483417"/>
            <a:ext cx="15240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Картинка фрукт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572" y="1814098"/>
            <a:ext cx="15240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Картинка фрукт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53" y="5016818"/>
            <a:ext cx="15240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81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14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2015-09-20T06:31:00Z</dcterms:created>
  <dcterms:modified xsi:type="dcterms:W3CDTF">2015-12-06T12:40:12Z</dcterms:modified>
</cp:coreProperties>
</file>