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63" r:id="rId5"/>
    <p:sldId id="259" r:id="rId6"/>
    <p:sldId id="260" r:id="rId7"/>
    <p:sldId id="258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1CC42B-04FB-4D83-8890-32806CBA9D45}" type="datetimeFigureOut">
              <a:rPr lang="ru-RU" smtClean="0"/>
              <a:pPr/>
              <a:t>19.10.2017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DCDF39-99BF-4FC4-BFB7-6A165FBF4A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b="0" i="1" dirty="0" smtClean="0"/>
              <a:t>Проект по математике </a:t>
            </a:r>
            <a:br>
              <a:rPr lang="ru-RU" sz="6000" b="0" i="1" dirty="0" smtClean="0"/>
            </a:br>
            <a:r>
              <a:rPr lang="ru-RU" sz="6000" b="0" i="1" dirty="0" smtClean="0"/>
              <a:t>«ЧИСЛО 8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000504"/>
            <a:ext cx="3429024" cy="27146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Учениц 5 «б» класса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ru-RU" sz="2000" dirty="0" smtClean="0">
                <a:solidFill>
                  <a:schemeClr val="bg2"/>
                </a:solidFill>
              </a:rPr>
              <a:t>МБОУ СОШ №10,Коряковцева Олеся и </a:t>
            </a:r>
            <a:r>
              <a:rPr lang="ru-RU" sz="2000" dirty="0" err="1" smtClean="0">
                <a:solidFill>
                  <a:schemeClr val="bg2"/>
                </a:solidFill>
              </a:rPr>
              <a:t>Голубева</a:t>
            </a:r>
            <a:r>
              <a:rPr lang="ru-RU" sz="2000" dirty="0" smtClean="0">
                <a:solidFill>
                  <a:schemeClr val="bg2"/>
                </a:solidFill>
              </a:rPr>
              <a:t> </a:t>
            </a:r>
            <a:r>
              <a:rPr lang="ru-RU" sz="2000" dirty="0" err="1" smtClean="0">
                <a:solidFill>
                  <a:schemeClr val="bg2"/>
                </a:solidFill>
              </a:rPr>
              <a:t>Анжелика</a:t>
            </a:r>
            <a:r>
              <a:rPr lang="ru-RU" sz="2000" dirty="0" smtClean="0">
                <a:solidFill>
                  <a:schemeClr val="bg2"/>
                </a:solidFill>
              </a:rPr>
              <a:t> г Апатиты, Мурманской области</a:t>
            </a:r>
          </a:p>
          <a:p>
            <a:pPr algn="ctr"/>
            <a:r>
              <a:rPr lang="ru-RU" sz="2400" b="1" dirty="0" smtClean="0">
                <a:solidFill>
                  <a:schemeClr val="bg2"/>
                </a:solidFill>
              </a:rPr>
              <a:t>Учитель</a:t>
            </a:r>
            <a:r>
              <a:rPr lang="en-US" sz="2400" b="1" dirty="0" smtClean="0">
                <a:solidFill>
                  <a:schemeClr val="bg2"/>
                </a:solidFill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</a:rPr>
              <a:t>Гринева Лилия Ивановна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339042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ты понимаешь «восьмое чудо света».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7453314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На свете есть семь чудес света, но недавно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нашли восьмое чудо света. Вот их список.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accent6"/>
                </a:solidFill>
              </a:rPr>
              <a:t>Колизей — огромный амфитеатр в Риме, хранящий память кровавых гладиаторских боев.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accent6"/>
                </a:solidFill>
              </a:rPr>
              <a:t>Великая китайская стена — грандиознейшее оборонительное сооружение древнего Китая.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accent6"/>
                </a:solidFill>
              </a:rPr>
              <a:t>Мачу-Пикчу — великолепно сохранившийся город великой империи инков.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accent6"/>
                </a:solidFill>
              </a:rPr>
              <a:t>Петра — чудесный скальный город в Иордании.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accent6"/>
                </a:solidFill>
              </a:rPr>
              <a:t>Тадж-Махал — памятник в камне о вечной любви в Индии.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6.  </a:t>
            </a:r>
            <a:r>
              <a:rPr lang="ru-RU" sz="1800" dirty="0" smtClean="0">
                <a:solidFill>
                  <a:schemeClr val="accent6"/>
                </a:solidFill>
              </a:rPr>
              <a:t>Статуя Христа-Искупителя — символ Бразилии в </a:t>
            </a:r>
            <a:r>
              <a:rPr lang="ru-RU" sz="1800" dirty="0" err="1" smtClean="0">
                <a:solidFill>
                  <a:schemeClr val="accent6"/>
                </a:solidFill>
              </a:rPr>
              <a:t>Рио-де</a:t>
            </a:r>
            <a:r>
              <a:rPr lang="ru-RU" sz="1800" dirty="0" smtClean="0">
                <a:solidFill>
                  <a:schemeClr val="accent6"/>
                </a:solidFill>
              </a:rPr>
              <a:t>- </a:t>
            </a:r>
            <a:r>
              <a:rPr lang="ru-RU" sz="1800" dirty="0" err="1" smtClean="0">
                <a:solidFill>
                  <a:schemeClr val="accent6"/>
                </a:solidFill>
              </a:rPr>
              <a:t>Жанейро</a:t>
            </a:r>
            <a:r>
              <a:rPr lang="ru-RU" sz="1800" dirty="0" smtClean="0">
                <a:solidFill>
                  <a:schemeClr val="accent6"/>
                </a:solidFill>
              </a:rPr>
              <a:t>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7.   </a:t>
            </a:r>
            <a:r>
              <a:rPr lang="ru-RU" sz="1600" dirty="0" smtClean="0">
                <a:solidFill>
                  <a:schemeClr val="accent6"/>
                </a:solidFill>
              </a:rPr>
              <a:t>Чичен-Ица — город легендарных майя.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8.</a:t>
            </a:r>
            <a:r>
              <a:rPr lang="ru-RU" sz="1600" dirty="0" smtClean="0">
                <a:solidFill>
                  <a:schemeClr val="accent6"/>
                </a:solidFill>
              </a:rPr>
              <a:t>  Пирамиды Гизы — своеобразное первое и восьмое чудо света, кстати,  отказались от участия и вошли в список как почетное сооружение. </a:t>
            </a:r>
          </a:p>
          <a:p>
            <a:endParaRPr lang="ru-RU" sz="16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46304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Перечисли восемь самых интересных животных на твой взгляд.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3691920" cy="4829196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Злата: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Кошка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Собака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Лев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Гепард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Леопард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Лиса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Заяц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Белка</a:t>
            </a:r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679340" cy="48291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Алина: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Леопард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Собака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Тигр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Носорог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Кошка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err="1" smtClean="0"/>
              <a:t>Лощадь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Черепаха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Бурундук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928942"/>
          </a:xfrm>
        </p:spPr>
        <p:txBody>
          <a:bodyPr>
            <a:no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4857760"/>
            <a:ext cx="3429000" cy="3461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15" r="16715"/>
          <a:stretch>
            <a:fillRect/>
          </a:stretch>
        </p:blipFill>
        <p:spPr/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0040"/>
            <a:ext cx="7339042" cy="75150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sz="4400" dirty="0" smtClean="0"/>
              <a:t>Цели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7339042" cy="54292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 Представь и нарисуй цифру 8.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На что похожа цифра 8?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Запиши эту цифру десять раз, подчеркни три самых красивых!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Чего в мире только восемь?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В названии каких сказок, фильмов есть 8?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Запиши пословицы, поговорки, загадки, крылатые выражения с числом 8.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Что в твоей жизни связано с этим числом?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Как ты думаешь, о чём мечтает восьмёрка?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Как ты понимаешь «восьмое чудо света»? Что для тебя является чудесами на Земле?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accent6"/>
                </a:solidFill>
              </a:rPr>
              <a:t>Перечисли восемь самых интересных животных на твой взгляд.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ru-RU" b="0" i="1" dirty="0" smtClean="0"/>
              <a:t>                   </a:t>
            </a:r>
            <a:r>
              <a:rPr lang="ru-RU" sz="4000" b="0" i="1" dirty="0" smtClean="0"/>
              <a:t>Цифра 8</a:t>
            </a:r>
            <a:endParaRPr lang="ru-RU" sz="4000" b="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7553356" cy="53841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8</a:t>
            </a:r>
            <a:r>
              <a:rPr lang="ru-RU" dirty="0" smtClean="0">
                <a:solidFill>
                  <a:schemeClr val="accent6"/>
                </a:solidFill>
              </a:rPr>
              <a:t> (</a:t>
            </a:r>
            <a:r>
              <a:rPr lang="ru-RU" i="1" dirty="0" smtClean="0">
                <a:solidFill>
                  <a:schemeClr val="accent6"/>
                </a:solidFill>
              </a:rPr>
              <a:t>восемь</a:t>
            </a:r>
            <a:r>
              <a:rPr lang="ru-RU" dirty="0" smtClean="0">
                <a:solidFill>
                  <a:schemeClr val="accent6"/>
                </a:solidFill>
              </a:rPr>
              <a:t>) — натуральное число между 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7 и 9. Цифра 8- символ гармонии и</a:t>
            </a:r>
          </a:p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</a:rPr>
              <a:t>процветания. Число 8 </a:t>
            </a:r>
            <a:r>
              <a:rPr lang="ru-RU" i="1" dirty="0" smtClean="0">
                <a:solidFill>
                  <a:schemeClr val="accent6"/>
                </a:solidFill>
              </a:rPr>
              <a:t>больше всего похоже на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/>
                </a:solidFill>
              </a:rPr>
              <a:t>знак бесконечности∞. Бесконечность- </a:t>
            </a:r>
            <a:r>
              <a:rPr lang="ru-RU" i="1" dirty="0" err="1" smtClean="0">
                <a:solidFill>
                  <a:schemeClr val="accent6"/>
                </a:solidFill>
              </a:rPr>
              <a:t>это,то</a:t>
            </a:r>
            <a:endParaRPr lang="ru-RU" i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6"/>
                </a:solidFill>
              </a:rPr>
              <a:t>что не имеет ни начала, ни конца. Форма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/>
                </a:solidFill>
              </a:rPr>
              <a:t>восьмёрки бесконечна.</a:t>
            </a:r>
          </a:p>
          <a:p>
            <a:pPr>
              <a:buNone/>
            </a:pPr>
            <a:endParaRPr lang="ru-RU" i="1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6"/>
              </a:solidFill>
            </a:endParaRPr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070087">
            <a:off x="695486" y="4564892"/>
            <a:ext cx="1512420" cy="1914044"/>
          </a:xfrm>
          <a:prstGeom prst="rect">
            <a:avLst/>
          </a:prstGeom>
        </p:spPr>
      </p:pic>
      <p:pic>
        <p:nvPicPr>
          <p:cNvPr id="5" name="Рисунок 4" descr="скачанные файлы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44112">
            <a:off x="3247246" y="4382985"/>
            <a:ext cx="2000264" cy="2071688"/>
          </a:xfrm>
          <a:prstGeom prst="rect">
            <a:avLst/>
          </a:prstGeom>
        </p:spPr>
      </p:pic>
      <p:pic>
        <p:nvPicPr>
          <p:cNvPr id="6" name="Рисунок 5" descr="скачанные файлы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07633">
            <a:off x="6017633" y="4346099"/>
            <a:ext cx="1500198" cy="21431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82294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Запиши эту цифру десять раз, подчеркни три самых красивых.</a:t>
            </a:r>
            <a:endParaRPr lang="ru-RU" sz="2800" dirty="0"/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71613"/>
            <a:ext cx="7239000" cy="481396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Чего в мире </a:t>
            </a:r>
            <a:br>
              <a:rPr lang="ru-RU" dirty="0" smtClean="0"/>
            </a:br>
            <a:r>
              <a:rPr lang="ru-RU" dirty="0" smtClean="0"/>
              <a:t>только восемь?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7500990" cy="5098438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accent6"/>
                </a:solidFill>
              </a:rPr>
              <a:t>Сторон света.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accent6"/>
                </a:solidFill>
              </a:rPr>
              <a:t>Планет.</a:t>
            </a:r>
            <a:r>
              <a:rPr lang="ru-RU" sz="1800" dirty="0" smtClean="0">
                <a:solidFill>
                  <a:schemeClr val="accent6"/>
                </a:solidFill>
              </a:rPr>
              <a:t>(2006 года Плутон не считается планетой)</a:t>
            </a:r>
            <a:endParaRPr lang="ru-RU" sz="2000" dirty="0" smtClean="0">
              <a:solidFill>
                <a:schemeClr val="accent6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sz="2400" dirty="0" smtClean="0">
                <a:solidFill>
                  <a:schemeClr val="accent6"/>
                </a:solidFill>
              </a:rPr>
              <a:t>Сторон горизонта.(С,Ю,З,В,СВ,СЗ,ЮВ,ЮЗ)</a:t>
            </a:r>
          </a:p>
          <a:p>
            <a:pPr marL="514350" indent="-514350">
              <a:buNone/>
            </a:pPr>
            <a:endParaRPr lang="ru-RU" sz="2400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endParaRPr lang="ru-RU" sz="2000" dirty="0" smtClean="0">
              <a:solidFill>
                <a:schemeClr val="accent6"/>
              </a:solidFill>
            </a:endParaRPr>
          </a:p>
          <a:p>
            <a:pPr marL="514350" indent="-514350">
              <a:buNone/>
            </a:pPr>
            <a:endParaRPr lang="ru-RU" sz="1800" dirty="0"/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70189">
            <a:off x="909697" y="3728027"/>
            <a:ext cx="2318769" cy="2560565"/>
          </a:xfrm>
          <a:prstGeom prst="rect">
            <a:avLst/>
          </a:prstGeom>
        </p:spPr>
      </p:pic>
      <p:pic>
        <p:nvPicPr>
          <p:cNvPr id="5" name="Рисунок 4" descr="скачанные файлы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39216">
            <a:off x="3929058" y="3643314"/>
            <a:ext cx="3357566" cy="228601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Названии сказок,</a:t>
            </a:r>
            <a:br>
              <a:rPr lang="ru-RU" dirty="0" smtClean="0"/>
            </a:br>
            <a:r>
              <a:rPr lang="ru-RU" dirty="0" smtClean="0"/>
              <a:t>фильмов.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2149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/>
                </a:solidFill>
              </a:rPr>
              <a:t>"Восемь ножек" (русская сказка);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/>
                </a:solidFill>
              </a:rPr>
              <a:t>"Восемь братьев" (эскимосская сказка);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/>
                </a:solidFill>
              </a:rPr>
              <a:t>"Восемь лепёшек" (афганская сказка);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/>
                </a:solidFill>
              </a:rPr>
              <a:t>"Сказка о восьми любящих сердцах" (русская сказка);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/>
                </a:solidFill>
              </a:rPr>
              <a:t>"Восьминогая собака" (мордовская сказка).</a:t>
            </a:r>
            <a:endParaRPr lang="en-US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6"/>
                </a:solidFill>
              </a:rPr>
              <a:t>"Восемь" (Франция);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6"/>
                </a:solidFill>
              </a:rPr>
              <a:t>"Восемь с половиной" (Италия);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6"/>
                </a:solidFill>
              </a:rPr>
              <a:t>"Восемь с половиной долларов" (Россия);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6"/>
                </a:solidFill>
              </a:rPr>
              <a:t>"Восемь женщин" (Франция);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6"/>
                </a:solidFill>
              </a:rPr>
              <a:t>"Восемь рейнджеров" (Япония);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Пословицы, поговорки, загадки.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7643866" cy="528641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accent6"/>
                </a:solidFill>
              </a:rPr>
              <a:t>Весна да осень- на дню погод восемь.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Семь, восемь — лень отбросим.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Семь лет молчал, на восьмой вскричал.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Всем по семь, а мне восемь.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На будущую осень, годов через восемь. 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Всем по семь, хозяину восемь, хозяйке - девять, что ровно делит.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accent6"/>
                </a:solidFill>
              </a:rPr>
              <a:t> Не сосчитав, не говори "восемь". 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accent6"/>
                </a:solidFill>
              </a:rPr>
              <a:t>Цифра восемь плюс крючки получается…?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accent6"/>
                </a:solidFill>
              </a:rPr>
              <a:t>Я так мила, я так кругла, я состою из двух кружочков. Как я рада, что нашла себе таких, как вы дружочков.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accent6"/>
                </a:solidFill>
              </a:rPr>
              <a:t>Ты со мною не знаком? Я живу на дне морском. Голова и 8 ног, вот и весь я…?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accent6"/>
                </a:solidFill>
              </a:rPr>
              <a:t>8 ног, как 8 рук, вышивают шелком круг. Мастер в шелке знает толк. Покупайте, мухи, шелк! 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i="1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i="1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339042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в твоей жизни связано с этим числом.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7381876" cy="5072098"/>
          </a:xfrm>
        </p:spPr>
        <p:txBody>
          <a:bodyPr/>
          <a:lstStyle/>
          <a:p>
            <a:pPr marL="514350" indent="-514350" algn="just">
              <a:buNone/>
            </a:pPr>
            <a:r>
              <a:rPr lang="ru-RU" dirty="0" smtClean="0">
                <a:solidFill>
                  <a:schemeClr val="accent6"/>
                </a:solidFill>
              </a:rPr>
              <a:t>Олеся</a:t>
            </a:r>
            <a:r>
              <a:rPr lang="ru-RU" dirty="0" smtClean="0">
                <a:solidFill>
                  <a:schemeClr val="accent6"/>
                </a:solidFill>
              </a:rPr>
              <a:t>- </a:t>
            </a:r>
            <a:r>
              <a:rPr lang="ru-RU" dirty="0" smtClean="0">
                <a:solidFill>
                  <a:schemeClr val="accent6"/>
                </a:solidFill>
              </a:rPr>
              <a:t>я родилась в восьмой месяц (август).</a:t>
            </a:r>
          </a:p>
          <a:p>
            <a:pPr marL="514350" indent="-514350" algn="just">
              <a:buNone/>
            </a:pPr>
            <a:r>
              <a:rPr lang="ru-RU" dirty="0" err="1" smtClean="0">
                <a:solidFill>
                  <a:schemeClr val="accent6"/>
                </a:solidFill>
              </a:rPr>
              <a:t>Анжелика</a:t>
            </a:r>
            <a:r>
              <a:rPr lang="ru-RU" dirty="0" smtClean="0">
                <a:solidFill>
                  <a:schemeClr val="accent6"/>
                </a:solidFill>
              </a:rPr>
              <a:t>- </a:t>
            </a:r>
            <a:r>
              <a:rPr lang="ru-RU" dirty="0" smtClean="0">
                <a:solidFill>
                  <a:schemeClr val="accent6"/>
                </a:solidFill>
              </a:rPr>
              <a:t>я хожу на танцы 8 лет.</a:t>
            </a:r>
          </a:p>
          <a:p>
            <a:pPr marL="514350" indent="-514350" algn="just">
              <a:buNone/>
            </a:pPr>
            <a:r>
              <a:rPr lang="ru-RU" dirty="0" smtClean="0">
                <a:solidFill>
                  <a:schemeClr val="accent6"/>
                </a:solidFill>
              </a:rPr>
              <a:t>Олеся- </a:t>
            </a:r>
            <a:r>
              <a:rPr lang="ru-RU" dirty="0" smtClean="0">
                <a:solidFill>
                  <a:schemeClr val="accent6"/>
                </a:solidFill>
              </a:rPr>
              <a:t>мои родители родились в 1978 году.</a:t>
            </a:r>
          </a:p>
          <a:p>
            <a:pPr marL="514350" indent="-514350" algn="just">
              <a:buNone/>
            </a:pP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dirty="0" err="1" smtClean="0">
                <a:solidFill>
                  <a:schemeClr val="accent6"/>
                </a:solidFill>
              </a:rPr>
              <a:t>Анжелика</a:t>
            </a:r>
            <a:r>
              <a:rPr lang="ru-RU" dirty="0" smtClean="0">
                <a:solidFill>
                  <a:schemeClr val="accent6"/>
                </a:solidFill>
              </a:rPr>
              <a:t>  - </a:t>
            </a:r>
            <a:r>
              <a:rPr lang="ru-RU" dirty="0" smtClean="0">
                <a:solidFill>
                  <a:schemeClr val="accent6"/>
                </a:solidFill>
              </a:rPr>
              <a:t>у моего папы раньше было восемь  магазинов.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ты думаешь, о чём  мечтает восьмёрка.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357850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Стать девяткой.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Превратиться в знак бесконечности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Стать семёркой.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84809">
            <a:off x="5892025" y="2781231"/>
            <a:ext cx="1504954" cy="1517007"/>
          </a:xfrm>
          <a:prstGeom prst="rect">
            <a:avLst/>
          </a:prstGeom>
        </p:spPr>
      </p:pic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73528">
            <a:off x="495108" y="2963048"/>
            <a:ext cx="1571629" cy="1785942"/>
          </a:xfrm>
          <a:prstGeom prst="rect">
            <a:avLst/>
          </a:prstGeom>
        </p:spPr>
      </p:pic>
      <p:pic>
        <p:nvPicPr>
          <p:cNvPr id="7" name="Рисунок 6" descr="images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286982">
            <a:off x="5759002" y="4782655"/>
            <a:ext cx="1452566" cy="1666880"/>
          </a:xfrm>
          <a:prstGeom prst="rect">
            <a:avLst/>
          </a:prstGeom>
        </p:spPr>
      </p:pic>
      <p:pic>
        <p:nvPicPr>
          <p:cNvPr id="8" name="Рисунок 7" descr="скачанные файлы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517746">
            <a:off x="578699" y="5260758"/>
            <a:ext cx="1427610" cy="1357314"/>
          </a:xfrm>
          <a:prstGeom prst="rect">
            <a:avLst/>
          </a:prstGeom>
        </p:spPr>
      </p:pic>
      <p:pic>
        <p:nvPicPr>
          <p:cNvPr id="9" name="Рисунок 8" descr="скачанные файл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5072074"/>
            <a:ext cx="1081090" cy="1638300"/>
          </a:xfrm>
          <a:prstGeom prst="rect">
            <a:avLst/>
          </a:prstGeom>
        </p:spPr>
      </p:pic>
      <p:pic>
        <p:nvPicPr>
          <p:cNvPr id="10" name="Рисунок 9" descr="images (4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28927" y="2928934"/>
            <a:ext cx="2357454" cy="178595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0">
      <a:dk1>
        <a:sysClr val="windowText" lastClr="000000"/>
      </a:dk1>
      <a:lt1>
        <a:srgbClr val="F6E8F3"/>
      </a:lt1>
      <a:dk2>
        <a:srgbClr val="B13F9A"/>
      </a:dk2>
      <a:lt2>
        <a:srgbClr val="FBD388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620</TotalTime>
  <Words>427</Words>
  <Application>Microsoft Office PowerPoint</Application>
  <PresentationFormat>Экран (4:3)</PresentationFormat>
  <Paragraphs>101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Проект по математике  «ЧИСЛО 8».</vt:lpstr>
      <vt:lpstr>                   Цели</vt:lpstr>
      <vt:lpstr>                   Цифра 8</vt:lpstr>
      <vt:lpstr>Запиши эту цифру десять раз, подчеркни три самых красивых.</vt:lpstr>
      <vt:lpstr>Чего в мире  только восемь?</vt:lpstr>
      <vt:lpstr>Названии сказок, фильмов.</vt:lpstr>
      <vt:lpstr>Пословицы, поговорки, загадки.</vt:lpstr>
      <vt:lpstr>Что в твоей жизни связано с этим числом.</vt:lpstr>
      <vt:lpstr>Как ты думаешь, о чём  мечтает восьмёрка.</vt:lpstr>
      <vt:lpstr>Как ты понимаешь «восьмое чудо света».</vt:lpstr>
      <vt:lpstr>Перечисли восемь самых интересных животных на твой взгляд.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 «Цифра 8»</dc:title>
  <dc:creator>Vlad</dc:creator>
  <cp:lastModifiedBy>Агнюсик</cp:lastModifiedBy>
  <cp:revision>66</cp:revision>
  <dcterms:created xsi:type="dcterms:W3CDTF">2016-02-09T13:03:24Z</dcterms:created>
  <dcterms:modified xsi:type="dcterms:W3CDTF">2017-10-19T13:05:25Z</dcterms:modified>
</cp:coreProperties>
</file>