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1" r:id="rId5"/>
    <p:sldId id="260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06" autoAdjust="0"/>
    <p:restoredTop sz="94660"/>
  </p:normalViewPr>
  <p:slideViewPr>
    <p:cSldViewPr>
      <p:cViewPr varScale="1">
        <p:scale>
          <a:sx n="67" d="100"/>
          <a:sy n="67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496944" cy="230425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sz="5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080720" cy="1817215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sz="3200" dirty="0" smtClean="0"/>
              <a:t>Учеников 5 А класса МБОУ СОШ №</a:t>
            </a:r>
            <a:r>
              <a:rPr lang="ru-RU" sz="3200" smtClean="0"/>
              <a:t>10 г.Апатиты</a:t>
            </a:r>
            <a:r>
              <a:rPr lang="ru-RU" sz="3200" dirty="0" smtClean="0"/>
              <a:t>, </a:t>
            </a:r>
            <a:r>
              <a:rPr lang="ru-RU" sz="3200" smtClean="0"/>
              <a:t>Мурманской области: </a:t>
            </a:r>
            <a:r>
              <a:rPr lang="ru-RU" sz="3200" dirty="0" err="1" smtClean="0"/>
              <a:t>Кушинова</a:t>
            </a:r>
            <a:r>
              <a:rPr lang="ru-RU" sz="3200" dirty="0" smtClean="0"/>
              <a:t> Георгия</a:t>
            </a:r>
          </a:p>
          <a:p>
            <a:pPr algn="r"/>
            <a:r>
              <a:rPr lang="ru-RU" sz="3200" dirty="0" err="1" smtClean="0"/>
              <a:t>Бутовского</a:t>
            </a:r>
            <a:r>
              <a:rPr lang="ru-RU" sz="3200" dirty="0"/>
              <a:t> </a:t>
            </a:r>
            <a:r>
              <a:rPr lang="ru-RU" sz="3200" dirty="0" smtClean="0"/>
              <a:t>Матвея</a:t>
            </a:r>
          </a:p>
          <a:p>
            <a:pPr algn="r"/>
            <a:r>
              <a:rPr lang="ru-RU" sz="3200" dirty="0" smtClean="0"/>
              <a:t>Рябинкина Матвея</a:t>
            </a:r>
            <a:endParaRPr lang="en-US" sz="3200" dirty="0" smtClean="0"/>
          </a:p>
          <a:p>
            <a:pPr algn="r"/>
            <a:r>
              <a:rPr lang="ru-RU" sz="3200" dirty="0" smtClean="0"/>
              <a:t> Учитель Татьяна Викторовна </a:t>
            </a:r>
            <a:r>
              <a:rPr lang="ru-RU" sz="3200" dirty="0" err="1" smtClean="0"/>
              <a:t>Самутина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59905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068959"/>
            <a:ext cx="7408333" cy="23762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latin typeface="+mj-lt"/>
                <a:cs typeface="Times New Roman" panose="02020603050405020304" pitchFamily="18" charset="0"/>
              </a:rPr>
              <a:t>Цифра три мечтает стать четвёркой.</a:t>
            </a:r>
            <a:endParaRPr lang="ru-RU" sz="3200" dirty="0">
              <a:latin typeface="+mj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86653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Как ты думаешь, о чём мечтает тройка?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51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1. Упорство</a:t>
            </a:r>
          </a:p>
          <a:p>
            <a:r>
              <a:rPr lang="ru-RU" sz="3600" dirty="0" smtClean="0"/>
              <a:t>2. </a:t>
            </a:r>
            <a:r>
              <a:rPr lang="ru-RU" sz="3600" dirty="0"/>
              <a:t>С</a:t>
            </a:r>
            <a:r>
              <a:rPr lang="ru-RU" sz="3600" dirty="0" smtClean="0"/>
              <a:t>ильный дух</a:t>
            </a:r>
          </a:p>
          <a:p>
            <a:r>
              <a:rPr lang="ru-RU" sz="3600" dirty="0" smtClean="0"/>
              <a:t>3. </a:t>
            </a:r>
            <a:r>
              <a:rPr lang="ru-RU" sz="3600" dirty="0"/>
              <a:t>В</a:t>
            </a:r>
            <a:r>
              <a:rPr lang="ru-RU" sz="3600" dirty="0" smtClean="0"/>
              <a:t>ера в себя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Какие три качества помогут тебе решить любую проблему?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5021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3861048"/>
            <a:ext cx="9036496" cy="287463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1. «Заблудиться в тр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ёх соснах», значит н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суметь разобраться в простой ситуации, не увидеть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очевидного выхода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решения.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2. Если мы заблудились в городе: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Первый способ -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спросить у прохожих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Второй - навигатор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Третий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вызвать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такси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-23873"/>
            <a:ext cx="9036496" cy="400506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Что значит «заблудиться в трёх  соснах» ? Придумай три способа , как перейти дорогу, если вы заблудились в лесу или 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городе?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349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381075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Спасибо за внимание!!!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542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16768" y="1700808"/>
            <a:ext cx="9160768" cy="515719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Представь и нарисуй цифру 3.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Запиши эту цифру 10 раз и подчеркни 4 самых красивых.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 что похожа эта цифра?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Чего в мире только три?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названиях каких сказок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фильмах есть 3?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Запиши пословицы, поговорки, загадки, крылатые выражения с числом 3.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Что в твоей жизни связано с этим числом?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Как ты думаешь, о чём мечтает тройка?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Какие три качества помогут тебе решить любую проблему?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Что значит «заблудиться в трёх  соснах» ? Придумай три способа , как перейти дорогу, если вы заблудились в лесу или в городе?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017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Представь и нарисуй цифру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Ольга\Desktop\imgh162977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2453"/>
            <a:ext cx="7560840" cy="36499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2264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Запиши эту цифру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десять раз и подчеркни 4 самых красивых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20888"/>
            <a:ext cx="5832648" cy="3705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69745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1" y="1814945"/>
            <a:ext cx="7668840" cy="431121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На змею</a:t>
            </a:r>
          </a:p>
          <a:p>
            <a:pPr marL="0" indent="0">
              <a:buNone/>
            </a:pPr>
            <a:r>
              <a:rPr lang="ru-RU" dirty="0" smtClean="0"/>
              <a:t>2. На букву З</a:t>
            </a:r>
          </a:p>
          <a:p>
            <a:pPr marL="0" indent="0">
              <a:buNone/>
            </a:pPr>
            <a:r>
              <a:rPr lang="ru-RU" dirty="0" smtClean="0"/>
              <a:t>3. На половинку восьмёрки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похожа эта цифра?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050" name="Picture 2" descr="C:\Users\Ольга\Desktop\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12976"/>
            <a:ext cx="7632848" cy="3312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2329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8550" y="2852936"/>
            <a:ext cx="9125450" cy="3450696"/>
          </a:xfrm>
        </p:spPr>
        <p:txBody>
          <a:bodyPr/>
          <a:lstStyle/>
          <a:p>
            <a:r>
              <a:rPr lang="ru-RU" dirty="0"/>
              <a:t>— измерения: высота, ширина, длина; </a:t>
            </a:r>
            <a:br>
              <a:rPr lang="ru-RU" dirty="0"/>
            </a:br>
            <a:r>
              <a:rPr lang="ru-RU" dirty="0"/>
              <a:t>— в каждом квартале и каждом времени года по три месяца; </a:t>
            </a:r>
            <a:br>
              <a:rPr lang="ru-RU" dirty="0"/>
            </a:br>
            <a:r>
              <a:rPr lang="ru-RU" dirty="0"/>
              <a:t>— состояния воды: лед, жидкость, пар; </a:t>
            </a:r>
            <a:br>
              <a:rPr lang="ru-RU" dirty="0"/>
            </a:br>
            <a:r>
              <a:rPr lang="ru-RU" dirty="0"/>
              <a:t>— время: прошлое, настоящее и будущее. </a:t>
            </a:r>
            <a:br>
              <a:rPr lang="ru-RU" dirty="0"/>
            </a:br>
            <a:r>
              <a:rPr lang="ru-RU" dirty="0"/>
              <a:t>— в спорте считаются призовыми первые три места; </a:t>
            </a:r>
            <a:br>
              <a:rPr lang="ru-RU" dirty="0"/>
            </a:br>
            <a:r>
              <a:rPr lang="ru-RU" dirty="0"/>
              <a:t>— ветки власти: законодательная, судебная и </a:t>
            </a:r>
            <a:r>
              <a:rPr lang="ru-RU" dirty="0" smtClean="0"/>
              <a:t>исполнительная.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Чего в мире только 3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263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Три поросёнка, </a:t>
            </a:r>
            <a:br>
              <a:rPr lang="ru-RU" dirty="0"/>
            </a:br>
            <a:r>
              <a:rPr lang="ru-RU" dirty="0"/>
              <a:t>Три орешка для Золушки, </a:t>
            </a:r>
            <a:br>
              <a:rPr lang="ru-RU" dirty="0"/>
            </a:br>
            <a:r>
              <a:rPr lang="ru-RU" dirty="0"/>
              <a:t>Три медведя, </a:t>
            </a:r>
            <a:br>
              <a:rPr lang="ru-RU" dirty="0"/>
            </a:br>
            <a:r>
              <a:rPr lang="ru-RU" dirty="0"/>
              <a:t>Три богатыря, </a:t>
            </a:r>
            <a:br>
              <a:rPr lang="ru-RU" dirty="0"/>
            </a:br>
            <a:r>
              <a:rPr lang="ru-RU" dirty="0"/>
              <a:t>Три </a:t>
            </a:r>
            <a:r>
              <a:rPr lang="ru-RU" dirty="0" err="1"/>
              <a:t>бурундучка</a:t>
            </a:r>
            <a:r>
              <a:rPr lang="ru-RU" dirty="0"/>
              <a:t>, </a:t>
            </a:r>
            <a:br>
              <a:rPr lang="ru-RU" dirty="0"/>
            </a:br>
            <a:r>
              <a:rPr lang="ru-RU" dirty="0"/>
              <a:t>о трех царствах, </a:t>
            </a:r>
            <a:br>
              <a:rPr lang="ru-RU" dirty="0"/>
            </a:br>
            <a:r>
              <a:rPr lang="ru-RU" dirty="0"/>
              <a:t>о трех путях и одной </a:t>
            </a:r>
            <a:r>
              <a:rPr lang="ru-RU" dirty="0" smtClean="0"/>
              <a:t>цели Три </a:t>
            </a:r>
            <a:r>
              <a:rPr lang="ru-RU" dirty="0"/>
              <a:t>поросёнка, </a:t>
            </a:r>
            <a:br>
              <a:rPr lang="ru-RU" dirty="0"/>
            </a:br>
            <a:r>
              <a:rPr lang="ru-RU" dirty="0"/>
              <a:t>Три орешка для </a:t>
            </a:r>
            <a:r>
              <a:rPr lang="ru-RU" dirty="0" smtClean="0"/>
              <a:t>Золушки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каких сказок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фильмов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3?</a:t>
            </a:r>
          </a:p>
        </p:txBody>
      </p:sp>
    </p:spTree>
    <p:extLst>
      <p:ext uri="{BB962C8B-B14F-4D97-AF65-F5344CB8AC3E}">
        <p14:creationId xmlns="" xmlns:p14="http://schemas.microsoft.com/office/powerpoint/2010/main" val="246383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688" y="2348880"/>
            <a:ext cx="9140311" cy="4176464"/>
          </a:xfrm>
        </p:spPr>
        <p:txBody>
          <a:bodyPr/>
          <a:lstStyle/>
          <a:p>
            <a:r>
              <a:rPr lang="ru-RU" dirty="0"/>
              <a:t>- Чтобы научиться трудолюбию, нужно 3 года, чтобы научиться лени - только 3 дня. </a:t>
            </a:r>
            <a:br>
              <a:rPr lang="ru-RU" dirty="0"/>
            </a:br>
            <a:r>
              <a:rPr lang="ru-RU" dirty="0"/>
              <a:t>- Не узнавай друга в 3 дня - узнавай в 3 года. </a:t>
            </a:r>
            <a:br>
              <a:rPr lang="ru-RU" dirty="0"/>
            </a:br>
            <a:r>
              <a:rPr lang="ru-RU" dirty="0"/>
              <a:t>- Трёх лет Ивана по отчеству звать рано. </a:t>
            </a:r>
            <a:br>
              <a:rPr lang="ru-RU" dirty="0"/>
            </a:br>
            <a:r>
              <a:rPr lang="ru-RU" dirty="0"/>
              <a:t>- Обещанного 3 года </a:t>
            </a:r>
            <a:r>
              <a:rPr lang="ru-RU" dirty="0" smtClean="0"/>
              <a:t>ждут.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2657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Запиши пословицы, поговорки, загадки, крылатые выражения с числом 3.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06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Мы создали этот проект втроём.   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172252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Что в твоей жизни связано с этим числом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3?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9984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152</TotalTime>
  <Words>381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Проект: «Число  3» </vt:lpstr>
      <vt:lpstr>Цель</vt:lpstr>
      <vt:lpstr>1. Представь и нарисуй цифру 3</vt:lpstr>
      <vt:lpstr>2. Запиши эту цифру десять раз и подчеркни 4 самых красивых </vt:lpstr>
      <vt:lpstr>3. На что похожа эта цифра? </vt:lpstr>
      <vt:lpstr>4. Чего в мире только 3</vt:lpstr>
      <vt:lpstr>5. В названии каких сказок, фильмов есть 3?</vt:lpstr>
      <vt:lpstr>6. Запиши пословицы, поговорки, загадки, крылатые выражения с числом 3. </vt:lpstr>
      <vt:lpstr>7. Что в твоей жизни связано с этим числом 3? </vt:lpstr>
      <vt:lpstr>8. Как ты думаешь, о чём мечтает тройка? </vt:lpstr>
      <vt:lpstr>9. Какие три качества помогут тебе решить любую проблему? </vt:lpstr>
      <vt:lpstr>10. Что значит «заблудиться в трёх  соснах» ? Придумай три способа , как перейти дорогу, если вы заблудились в лесу или в городе?  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Цифра 3 </dc:title>
  <dc:creator>Ольга</dc:creator>
  <cp:lastModifiedBy>Агнюсик</cp:lastModifiedBy>
  <cp:revision>23</cp:revision>
  <dcterms:created xsi:type="dcterms:W3CDTF">2016-02-07T12:08:47Z</dcterms:created>
  <dcterms:modified xsi:type="dcterms:W3CDTF">2017-10-11T18:06:54Z</dcterms:modified>
</cp:coreProperties>
</file>