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D854E29-11D7-41F3-A8C0-D69405CD187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E9BDA4-400D-4CAA-948A-25B9DE3948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1649"/>
            <a:ext cx="7772400" cy="1469721"/>
          </a:xfrm>
        </p:spPr>
        <p:txBody>
          <a:bodyPr/>
          <a:lstStyle/>
          <a:p>
            <a:r>
              <a:rPr lang="ru-RU" dirty="0" smtClean="0"/>
              <a:t>Проценты в жизни</a:t>
            </a:r>
            <a:endParaRPr lang="ru-RU" dirty="0"/>
          </a:p>
        </p:txBody>
      </p:sp>
      <p:pic>
        <p:nvPicPr>
          <p:cNvPr id="1026" name="Picture 2" descr="http://ramosu.ru/plugins/image/5664922086e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79546"/>
            <a:ext cx="553021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59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39638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Перед майскими праздниками магазин хочет снизить товар на 26%. Какой станет примерная цена товара, если до снижения она составляла 1895 рублей? 3575 рублей? 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pic>
        <p:nvPicPr>
          <p:cNvPr id="2050" name="Picture 2" descr="http://cs4-1.4pda.to/57569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86363"/>
            <a:ext cx="3168708" cy="283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15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pPr algn="just"/>
            <a:r>
              <a:rPr lang="ru-RU" dirty="0" smtClean="0"/>
              <a:t>Прочитайте текст. Определите тему.</a:t>
            </a:r>
          </a:p>
          <a:p>
            <a:pPr algn="just"/>
            <a:r>
              <a:rPr lang="ru-RU" dirty="0" smtClean="0"/>
              <a:t>Выделите, что знали ранее, а что узнали нового.</a:t>
            </a:r>
          </a:p>
          <a:p>
            <a:pPr algn="just"/>
            <a:r>
              <a:rPr lang="ru-RU" dirty="0" smtClean="0"/>
              <a:t>Найдите примеры в тексте. Сформулируйте их алгоритм решения.</a:t>
            </a:r>
          </a:p>
          <a:p>
            <a:pPr algn="just"/>
            <a:r>
              <a:rPr lang="ru-RU" dirty="0" smtClean="0"/>
              <a:t>Запомните прочитанное.</a:t>
            </a:r>
          </a:p>
          <a:p>
            <a:pPr algn="just"/>
            <a:r>
              <a:rPr lang="ru-RU" dirty="0" smtClean="0"/>
              <a:t>Примените полученную информацию для решения задач (вопросы и задания к тексту).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Математический текст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627" y="4977688"/>
            <a:ext cx="2609343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232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436096" y="2420888"/>
            <a:ext cx="3034680" cy="331393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350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20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300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1000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3834867" cy="3745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225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/>
              <a:t>Перед майскими праздниками магазин хочет снизить товар на 26%. Какой станет примерная цена товара, если до снижения она составляла 1895 рублей? 3575 рублей? </a:t>
            </a:r>
            <a:endParaRPr lang="ru-RU" dirty="0" smtClean="0"/>
          </a:p>
          <a:p>
            <a:pPr>
              <a:lnSpc>
                <a:spcPct val="150000"/>
              </a:lnSpc>
            </a:pPr>
            <a:endParaRPr lang="ru-RU" dirty="0"/>
          </a:p>
          <a:p>
            <a:pPr>
              <a:lnSpc>
                <a:spcPct val="150000"/>
              </a:lnSpc>
            </a:pPr>
            <a:r>
              <a:rPr lang="ru-RU" dirty="0" smtClean="0"/>
              <a:t>Ответы: 1500 рублей; 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ru-RU" dirty="0"/>
              <a:t>	</a:t>
            </a:r>
            <a:r>
              <a:rPr lang="ru-RU" dirty="0" smtClean="0"/>
              <a:t>	2700 рублей.</a:t>
            </a:r>
            <a:r>
              <a:rPr lang="ru-RU" dirty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pic>
        <p:nvPicPr>
          <p:cNvPr id="2050" name="Picture 2" descr="http://cs4-1.4pda.to/57569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86363"/>
            <a:ext cx="3168708" cy="283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0785"/>
            <a:ext cx="1872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276" y="130785"/>
            <a:ext cx="1775704" cy="1775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106" y="130785"/>
            <a:ext cx="1820676" cy="182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5040"/>
            <a:ext cx="1949202" cy="1949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http://miniskazka.ru/malysh_azbuka/img/d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981359"/>
            <a:ext cx="1934794" cy="193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img0.liveinternet.ru/images/attach/c/11/115/51/115051120_large_7x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49080"/>
            <a:ext cx="1608902" cy="216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steshka.ru/wp-content/uploads/2014/05/bukvay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44" y="4861408"/>
            <a:ext cx="1471762" cy="145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41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В связи с подорожанием зерна цены на крупу </a:t>
            </a:r>
            <a:r>
              <a:rPr lang="ru-RU" dirty="0" smtClean="0">
                <a:effectLst/>
              </a:rPr>
              <a:t>изменились…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pPr algn="just"/>
            <a:r>
              <a:rPr lang="ru-RU" dirty="0"/>
              <a:t>В магазине «Перекресток» цены подняли сначала на 10%, а через неделю еще на 10%. 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магазине «Пятерочка» на ту же крупу цены сразу подняли на 20%. </a:t>
            </a:r>
            <a:endParaRPr lang="ru-RU" dirty="0" smtClean="0"/>
          </a:p>
          <a:p>
            <a:pPr algn="just"/>
            <a:r>
              <a:rPr lang="ru-RU" dirty="0" smtClean="0"/>
              <a:t>А </a:t>
            </a:r>
            <a:r>
              <a:rPr lang="ru-RU" dirty="0"/>
              <a:t>в магазине «Копейка» с целью привлечения покупателей провели акцию «скидка 10%», а затем увеличили цены на 30%. Где выгоднее купить крупу?</a:t>
            </a:r>
          </a:p>
        </p:txBody>
      </p:sp>
    </p:spTree>
    <p:extLst>
      <p:ext uri="{BB962C8B-B14F-4D97-AF65-F5344CB8AC3E}">
        <p14:creationId xmlns:p14="http://schemas.microsoft.com/office/powerpoint/2010/main" val="36245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0314584"/>
              </p:ext>
            </p:extLst>
          </p:nvPr>
        </p:nvGraphicFramePr>
        <p:xfrm>
          <a:off x="323528" y="1844824"/>
          <a:ext cx="5472608" cy="317817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3456384"/>
                <a:gridCol w="2016224"/>
              </a:tblGrid>
              <a:tr h="621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Количество +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Оценка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4,5 – 5</a:t>
                      </a:r>
                      <a:endParaRPr lang="ru-RU" sz="2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3,5 – 4</a:t>
                      </a:r>
                      <a:endParaRPr lang="ru-RU" sz="2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2,5 – 3</a:t>
                      </a:r>
                      <a:endParaRPr lang="ru-RU" sz="2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2 и менее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5</a:t>
                      </a:r>
                      <a:endParaRPr lang="ru-RU" sz="2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4</a:t>
                      </a:r>
                      <a:endParaRPr lang="ru-RU" sz="2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</a:t>
                      </a:r>
                      <a:endParaRPr lang="ru-RU" sz="2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2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итоги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923" y="1412776"/>
            <a:ext cx="3234072" cy="530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443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019.radikal.ru/i619/1204/1d/767d1dbb998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" t="2228" r="10996"/>
          <a:stretch/>
        </p:blipFill>
        <p:spPr bwMode="auto">
          <a:xfrm>
            <a:off x="0" y="-1"/>
            <a:ext cx="9144000" cy="687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83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</TotalTime>
  <Words>208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Проценты в жизни</vt:lpstr>
      <vt:lpstr>Задача</vt:lpstr>
      <vt:lpstr>Математический текст</vt:lpstr>
      <vt:lpstr>Проверь себя!</vt:lpstr>
      <vt:lpstr>Задача</vt:lpstr>
      <vt:lpstr>Презентация PowerPoint</vt:lpstr>
      <vt:lpstr>В связи с подорожанием зерна цены на крупу изменились…</vt:lpstr>
      <vt:lpstr>Подведем итоги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 в жизни</dc:title>
  <dc:creator>Дмитрий</dc:creator>
  <cp:lastModifiedBy>Дмитрий</cp:lastModifiedBy>
  <cp:revision>7</cp:revision>
  <dcterms:created xsi:type="dcterms:W3CDTF">2016-04-24T22:12:41Z</dcterms:created>
  <dcterms:modified xsi:type="dcterms:W3CDTF">2016-04-25T21:00:25Z</dcterms:modified>
</cp:coreProperties>
</file>