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8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799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15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27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24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820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710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74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786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47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213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86350-5532-40D3-985C-ABAF583C3B83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71BD5-1B39-4BA1-A2A3-C1F023F2D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8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Мезенская роспись</a:t>
            </a:r>
            <a:endParaRPr lang="ru-RU" sz="6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99" y="1120846"/>
            <a:ext cx="7297002" cy="547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48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19125"/>
            <a:ext cx="6858000" cy="561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24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793" y="0"/>
            <a:ext cx="49164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6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0" y="444500"/>
            <a:ext cx="7988300" cy="59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49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49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Мезенская роспись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Мезенская роспись</dc:title>
  <dc:creator>Алексей Пыльнов</dc:creator>
  <cp:lastModifiedBy>Алексей Пыльнов</cp:lastModifiedBy>
  <cp:revision>6</cp:revision>
  <dcterms:created xsi:type="dcterms:W3CDTF">2017-10-19T04:32:15Z</dcterms:created>
  <dcterms:modified xsi:type="dcterms:W3CDTF">2017-10-19T07:00:43Z</dcterms:modified>
</cp:coreProperties>
</file>