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2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C56102C-1471-466D-A5A2-1CE6377F2E5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376E69A-98EC-4695-8C74-BDDBE9E347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Красный, желтый, голубой , поиграю я с тобой!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152" y="1600200"/>
            <a:ext cx="3971696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Сказка в гости к нам пришла, и ребяток позвала!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082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735263" y="1125538"/>
            <a:ext cx="6408737" cy="53276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</TotalTime>
  <Words>22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Техническая</vt:lpstr>
      <vt:lpstr>Красный, желтый, голубой , поиграю я с тобой!</vt:lpstr>
      <vt:lpstr>Сказка в гости к нам пришла, и ребяток позвала!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в гости к нам пришла, и ребяток позвала!</dc:title>
  <dc:creator>MASHEENA</dc:creator>
  <cp:lastModifiedBy>MASHEENA</cp:lastModifiedBy>
  <cp:revision>5</cp:revision>
  <dcterms:created xsi:type="dcterms:W3CDTF">2017-10-19T06:14:36Z</dcterms:created>
  <dcterms:modified xsi:type="dcterms:W3CDTF">2017-10-19T06:45:30Z</dcterms:modified>
</cp:coreProperties>
</file>