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8E1B-377D-4CD3-B0DC-8B0E015430F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8DFB-6069-4CA1-8A51-CE4E06F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8E1B-377D-4CD3-B0DC-8B0E015430F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8DFB-6069-4CA1-8A51-CE4E06F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8E1B-377D-4CD3-B0DC-8B0E015430F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8DFB-6069-4CA1-8A51-CE4E06F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8E1B-377D-4CD3-B0DC-8B0E015430F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8DFB-6069-4CA1-8A51-CE4E06F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8E1B-377D-4CD3-B0DC-8B0E015430F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8DFB-6069-4CA1-8A51-CE4E06F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8E1B-377D-4CD3-B0DC-8B0E015430F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8DFB-6069-4CA1-8A51-CE4E06F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8E1B-377D-4CD3-B0DC-8B0E015430F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8DFB-6069-4CA1-8A51-CE4E06F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8E1B-377D-4CD3-B0DC-8B0E015430F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228DFB-6069-4CA1-8A51-CE4E06F1F2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8E1B-377D-4CD3-B0DC-8B0E015430F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8DFB-6069-4CA1-8A51-CE4E06F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18E1B-377D-4CD3-B0DC-8B0E015430F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F228DFB-6069-4CA1-8A51-CE4E06F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1318E1B-377D-4CD3-B0DC-8B0E015430F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8DFB-6069-4CA1-8A51-CE4E06F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1318E1B-377D-4CD3-B0DC-8B0E015430FA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F228DFB-6069-4CA1-8A51-CE4E06F1F2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РЕБЯТА МОЛОДЦЫ, САЖАЕМ БОЛЬШИЕ  КАБАЧКИ.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988840"/>
            <a:ext cx="4038600" cy="3744416"/>
          </a:xfrm>
        </p:spPr>
      </p:pic>
      <p:pic>
        <p:nvPicPr>
          <p:cNvPr id="6" name="Содержимое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0" y="2164407"/>
            <a:ext cx="3657600" cy="33975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ТАНЦУЕ И ПОЕМ….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700808"/>
            <a:ext cx="4038600" cy="4320480"/>
          </a:xfrm>
        </p:spPr>
      </p:pic>
      <p:pic>
        <p:nvPicPr>
          <p:cNvPr id="6" name="Содержимое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0" y="1866553"/>
            <a:ext cx="3657600" cy="39932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Вместе весело живём!</a:t>
            </a:r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457200" y="1484784"/>
            <a:ext cx="4038600" cy="4320480"/>
          </a:xfrm>
        </p:spPr>
      </p:pic>
      <p:pic>
        <p:nvPicPr>
          <p:cNvPr id="6" name="Содержимое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484784"/>
            <a:ext cx="4038600" cy="43204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</TotalTime>
  <Words>17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Техническая</vt:lpstr>
      <vt:lpstr>МЫ РЕБЯТА МОЛОДЦЫ, САЖАЕМ БОЛЬШИЕ  КАБАЧКИ.</vt:lpstr>
      <vt:lpstr>МЫ ТАНЦУЕ И ПОЕМ….</vt:lpstr>
      <vt:lpstr>Вместе весело живём!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РЕБЯТА МОЛОДЦЫ, САЖАЕМ БОЛЬШИЕ  КАБАЧКИ.</dc:title>
  <dc:creator>MASHEENA</dc:creator>
  <cp:lastModifiedBy>MASHEENA</cp:lastModifiedBy>
  <cp:revision>2</cp:revision>
  <dcterms:created xsi:type="dcterms:W3CDTF">2017-10-19T06:28:03Z</dcterms:created>
  <dcterms:modified xsi:type="dcterms:W3CDTF">2017-10-19T06:45:36Z</dcterms:modified>
</cp:coreProperties>
</file>